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96" r:id="rId2"/>
    <p:sldId id="297" r:id="rId3"/>
    <p:sldId id="298" r:id="rId4"/>
    <p:sldId id="299" r:id="rId5"/>
    <p:sldId id="301" r:id="rId6"/>
    <p:sldId id="302" r:id="rId7"/>
    <p:sldId id="304" r:id="rId8"/>
    <p:sldId id="305" r:id="rId9"/>
    <p:sldId id="303" r:id="rId10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00B46B"/>
    <a:srgbClr val="00D27D"/>
    <a:srgbClr val="0096FF"/>
    <a:srgbClr val="00FF99"/>
    <a:srgbClr val="FFFF00"/>
    <a:srgbClr val="FFFFFF"/>
    <a:srgbClr val="51EDE9"/>
    <a:srgbClr val="F5504E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>
        <p:scale>
          <a:sx n="100" d="100"/>
          <a:sy n="100" d="100"/>
        </p:scale>
        <p:origin x="207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5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0 274 7 0,'0'3'3'0,"0"-7"-1"0,0 4 4 15,0 1-5-15,0-1 0 16,0 0 0-16,0 0 0 16,0-3-1-16,0 3 1 15,0 0 1-15,0 0 1 16,0 0-2-16,0 0 1 16,0 2 0-16,0-2 0 15,0 0-1-15,2 1 0 16,1 1 0-16,2 1 1 15,5 1 0-15,-2-2 0 0,1 4-1 16,2 0 1-16,1 1-1 16,-2 3 1-16,1-2-1 15,2 1 0-15,-1 1 0 16,0 1 0-16,-1-2-1 16,-2 0 1-16,-1 0 0 15,2-2 0-15,-3-2 0 16,-2-1 0-16,0-1 1 15,-1-2 1-15,0 1 0 16,-2-2 0-16,-2 0-1 16,2-3 0-16,-2 3 0 15,0-8 1-15,0-1-3 16,0-2 0-16,0 1 0 16,0-5 0-16,0 3 0 15,0-1 0-15,0-1 0 16,-2 2 0-16,0-1 0 15,2 5 0-15,0 1 0 0,0-3 0 16,0 2 0-16,0-1 0 16,0 5 0-16,2 1 0 15,0-1-1-15,-2 4 1 16,1 0 0-16,3 2 1 16,0 0-2-16,1 1 1 15,0-2 0-15,0 6 1 16,1 0-1-16,0 1 0 15,2 1 0-15,1 0 0 16,0 3 0-16,0 2 0 0,-2 1 0 16,0-1 1-16,6-2-1 15,-1 0 1-15,-1-4-1 16,0-1 0-16,-3 1 0 16,1-3 0-16,-1-2 0 15,-3 1 0-15,-1-3 0 16,1 1 1-16,-1 0-1 15,-4-2 1-15,0-4-1 16,1-1 1-16,-1-2-1 16,0-2 1-16,0-1-1 15,0-1 0-15,0 0 0 16,2 0 0-16,0-1 0 16,-2-1 0-16,0 2 0 15,1-1 0-15,-1 2 0 16,2 1 0-16,-2 4 0 15,2-2 0-15,0 2 0 16,0 1 0-16,-2 4 0 0,2-4 0 16,-1 1 0-16,3 1 0 15,-1 2-1-15,1 0 1 16,-2 2 0-16,1 1 0 16,0 3 0-16,3 3 0 15,2-3 0-15,-1 5 0 16,-2-1 0-16,2 4 0 15,0-1 0-15,1-2 0 16,2-2 0-16,0 0 0 0,-2-2-1 16,0 0 1-16,-1 1 0 15,-2 0 1-15,1-7-1 16,-1 2 0-16,0-2 0 16,-1-2 0-16,1-2 0 15,-2-1 1-15,1-6-1 16,0 1 0-16,-1-1 0 15,-1-2 0-15,0-1 0 16,-2-5 0-16,0 3 0 16,0-2 0-16,0 4 0 15,2-2 0-15,-2 2 0 16,2 3 0-16,0 0 0 16,-1 2 0-16,1-1-1 15,0 2 1-15,1 2 0 16,0 2 0-16,1 2 0 15,0 1 1-15,-1 1-1 16,3 6 0-16,3-3 0 16,-2 5 0-16,3 1 0 0,2-1 0 15,0 1-1-15,0 0 1 16,2 1 0-16,-2-1 1 16,-2-2-2-16,-2-1 1 15,3 1 0-15,-3-3 1 16,-3-2-1-16,0 0 0 15,0 1 0-15,-1 0 0 16,-2-4 0-16,0-2 1 16,-1-2-1-16,1-2 0 0,1 0-1 15,-1-1 1-15,0-5 0 16,-1-1 0-16,-1 1 0 16,0-1 0-16,0 2 0 15,0-1 0-15,0-1 0 16,0 2 0-16,0 3 0 15,0 0 0-15,0 0 0 16,3 1 0-16,-1 2 0 16,-1-3 0-16,1 6 0 15,0-3 0-15,1 3 0 16,1 2 0-16,1 2 0 16,0 1 0-16,3 1 0 15,2 6 0-15,0-4 0 16,0 3 0-16,1 2 0 15,-2 2 0-15,0-1 0 16,2 1 0-16,-1 1 0 0,2-4 0 16,-2-2 0-16,-1-1 0 15,-2 0 0-15,0-3 0 16,-1-1 0-16,-1-1 0 16,1-6 0-16,-2-1 0 15,2-1 0-15,-3 0 1 16,1-4-1-16,4-2 0 15,-5 0 0-15,1 0 0 16,-2 1 0-16,1-2 0 16,1 3 0-16,-1-4 0 0,0 2 0 15,1 3 0-15,3 1 0 16,-3 1 0-16,0-1-1 16,1 3 1-16,1 2 0 15,-4-1 0-15,4 4 0 16,0 2 1-16,1 0-1 15,1 1 0-15,1 2 0 16,3 3 0-16,0-1 0 16,1 4 0-16,-1 1 0 15,1-4 0-15,-3 1 0 16,-1 2 0-16,0-3 0 16,-1 0 0-16,0-1 0 15,-3-2 1-15,-1-3-1 16,0 1 1-16,-2-3 1 15,4-1 0-15,0-3-1 16,-2-3 1-16,-3 1-1 16,3-4 1-1,1-8-2-15,1 5 0 16,-4-4 0-16,2 5 0 16,0 1-1-16,-2 1 1 15,0 0 0-15,2 4 0 16,-1-1 0-16,0-1 0 15,3 5-1-15,-2 1 1 16,2 1 0-16,0 4 0 16,0 5-1-16,0-1 1 15,4 1 0-15,-3 1 0 0,0 0 0 16,1 1 0-16,-2-2 0 16,2 0 1-16,-1 1-1 15,0 0 0-15,-2-2 0 16,0-2 1-16,-1 0-1 15,-2-4 0-15,-1 1 0 16,-1-2 0-16,2-3 0 16,0-4 0-16,0 0 0 15,-2-1 0-15,0-5 0 16,3 1 0-16,1-2 0 16,0-1 0-16,0 2 0 15,-1 0 0-15,1 1 0 16,-1 2 0-16,0 4 0 15,-1 1 0-15,2-1 0 16,-3 2 0-16,1 1-1 0,-2 3 1 16,2 0-1-16,-2 0 1 15,4 0-1-15,0 0 0 16,-2 2 0-16,-1-1 1 16,1-1-1-16,-1 0 0 15,1 2-1-15,-2-2 1 16,0 0-2-16,0 0 0 15,0 2-5-15,0-2 0 16,0 1-3-16,0 2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9T06:53:34.186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5 136 7 0,'0'7'3'0,"0"-15"-1"0,-3 8 3 16,3 0-4-16,-2 0 0 15,2 0 3-15,-3 0 1 16,3 0-5-16,5 1 0 0,-5-1 3 16,0 0 1-16,0 0-2 15,0-1 1-15,-2 1-2 16,-1 0 0-16,3 0-1 15,0 0 1-15,0-6-1 16,5 6 0-16,-5 3 0 16,6-6 0-16,-6 3 0 15,-3 0 0-15,7 0 0 16,-1-1 0-16,-1-2 0 16,-2-1 1-16,6 2 0 15,-1-1 0-15,4-4 0 16,2 1 0-16,0-5 0 15,1 0 1-15,1 5-1 16,-1-9 0-16,1 4 0 16,-1 2 0-16,-1 1 0 15,-2 1 0-15,2 1-1 16,-4-2 1-16,1 4-1 0,0 0 1 16,-3 1-1-16,0 2 0 15,-1-2 0-15,2 3 0 16,-1 3 0-16,0-2 0 15,0 4 0-15,-1-1 0 16,3 3 0-16,0 2 0 16,2 2 0-16,-1 0 0 15,0 1 0-15,0 1 0 16,1-2 0-16,2-2 1 0,-3 2-2 16,-1-5 1-16,1 4 0 15,0-4 0-15,-2-3 0 16,0 1 0-16,-1-1 0 15,-1-3 1-15,3 0 0 16,-3 0 0-16,1-6-1 16,0-2 0-16,1-1 0 15,-1 0 0-15,2-1 1 16,1 0 0-16,2-4-1 16,0 1 1-16,0 2-1 15,0 2 1-15,3 2 0 16,-4 3 0-16,-1 0-1 15,3 2 0-15,-3-1 0 16,1 3 0-16,-2 3 0 16,4 1 0-16,-1 2-1 15,1 4 1-15,-4-2 0 0,1 5 1 16,0 6-1-16,-2-2 0 16,0 2 0-16,-1-5 0 15,-1 2 0-15,1-5 0 16,-2 1 0-16,2-1 1 15,-2-3-1-15,0 0 0 16,-1-4 0-16,1 0 1 16,-3-4 0-16,6 0 1 15,0-4 0-15,-1-3 0 16,0-2-1-16,1-2 1 16,2-2-1-16,-2-3 1 0,2 1-2 15,2 2 0-15,0-3 0 16,0 2 0-16,0 4 0 15,-2-2 0-15,0 5-1 16,-1 0 1-16,-2 3 0 16,1-1 0-16,-1 5 0 15,-1 3 0-15,4-1 0 16,-1 5 0-16,1 1 0 16,0 8 0-16,5 1 0 15,-6-1 0-15,3 3 0 16,-2-4 0-16,3 3 0 15,-2 0 0-15,1-2 0 16,-2-6 0-16,2 0 0 16,-3 2 0-16,4-4 0 15,-3-3 0-15,0 2 0 16,-2-3 0-16,4-1 0 0,-2-6 0 16,2-1 0-16,0 1 0 15,0-1 0-15,-2-5 0 16,3-3 0-16,1 1 1 15,-3 3-1-15,2-5 0 16,-1 2 0-16,-3-2 0 16,1 2 0-16,3 2 0 15,-5-2 0-15,2 4 0 16,3 1 0-16,-3 3 0 16,1 3 0-16,1 0 0 0,0 0-1 15,1 5 1-15,-3 2 0 16,1 0 0-16,-1 6 0 15,0 0 1-15,-1 2-2 16,-2-2 1-16,2 5 0 16,0 2 1-16,-1-5-1 15,0-2 0-15,-1-2 0 16,2-2 0-16,1 3 0 16,0-5 0-16,0-1 0 15,1-2 0-15,2 0 0 16,-2-1 0-16,2-3 0 15,1 0 0-15,4-3 0 16,-6-3 0-16,5-2-1 16,-3 1 1-16,3-6 0 15,-5 3 1-15,1 0-1 16,0-4 0-16,-5 2 0 16,2 3 0-16,-2 1 0 0,-1 4 0 15,-3 0 0-15,2 0 0 16,-4 4 0-16,6 0 0 15,-1 1 0-15,0 6 0 16,-1 4 0-16,2-1 0 16,-1 2 0-16,3-1 0 15,-1 2 0-15,1 2 0 16,2 0 0-16,0-2 0 16,0-2-1-16,0-3 1 15,0 2 0-15,-2-4 1 0,0-2-1 16,2 1 0-16,-2-5 0 15,0-3 0-15,1-1 0 16,0-2 0-16,7-1 0 16,4 0 0-16,-2-5 0 15,0 4 1-15,0-1-1 16,-4 1 0-16,0 3 0 16,-4-2 0-16,5 3 0 15,-4 7 0-15,-2-2 0 16,-1 8 0-16,-1-5 0 15,-2 3 0-15,0 5 0 16,1 1 0-16,-1 1 0 16,0-2 0-16,-1 1 0 15,2 2 0-15,-1-5 0 16,0 1 1-16,0-2-2 16,1-5 1-16,-2 2 0 0,1-2 1 15,0-4 0-15,2-2 1 16,1-3 0-16,0 0 1 15,1 1-1-15,5-3 1 16,-1 0-1-16,-1 1 1 16,0 2-2-16,1 0 1 15,-1-2-2-15,2 5 0 16,-2-2-3-16,-4 3 1 16,-2 0-5-16,0 3 1 15,-1-2-6-15,-2 5 0 16,2-2-1-16,-2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6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0 105 7 0,'0'5'3'0,"0"-11"-1"0,-2 6 3 16,2 0-4-16,-2 0 0 15,2 0 3-15,-1 0 1 16,1 0-5-16,3 1 0 0,-3-1 3 16,0 0 1-16,0 0-2 15,0-1 1-15,-2 1-2 16,1 0 0-16,1 0-1 15,0 0 1-15,0-4-1 16,3 4 0-16,-3 2 0 16,4-4 0-16,-4 2 0 15,-2 0 0-15,5 0 0 16,-1-1 0-16,-1-1 0 16,-1-1 1-16,4 1 0 15,0-1 0-15,2-2 0 16,1 0 0-16,0-3 0 15,2 0 1-15,0 2-1 16,-1-5 0-16,1 2 0 16,-1 2 0-16,-1 0 0 15,-1 2 0-15,2 0-1 16,-4-1 1-16,1 2-1 0,1 1 1 16,-3 1-1-16,1 1 0 15,-1-1 0-15,1 2 0 16,-1 2 0-16,0-1 0 15,1 3 0-15,-1-1 0 16,1 3 0-16,1 1 0 16,1 1 0-16,0 1 0 15,-1 1 0-15,0 0 0 16,2-1 0-16,0-2 1 0,-2 1-2 16,0-3 1-16,0 3 0 15,0-3 0-15,0-3 0 16,-1 1 0-16,-1-1 0 15,0-2 1-15,2 0 0 16,-3 0 0-16,2-4-1 16,-1-2 0-16,0-2 0 15,1 1 0-15,1 0 1 16,0-1 0-16,2-3-1 16,0 0 1-16,0 3-1 15,-1 0 1-15,3 3 0 16,-2 2 0-16,-2 0-1 15,2 1 0-15,-2 0 0 16,2 2 0-16,-3 2 0 16,4 1 0-16,-1 2-1 15,0 3 1-15,-3-2 0 0,2 5 1 16,-1 4-1-16,0-2 0 16,-1 1 0-16,-1-2 0 15,0 1 0-15,0-5 0 16,-1 1 0-16,2 0 1 15,-3-2-1-15,1-1 0 16,0-3 0-16,0 0 1 16,-2-3 0-16,5 0 1 15,-2-3 0-15,1-2 0 16,-1-3-1-16,1 0 1 16,1-3-1-16,0-2 1 0,0 2-2 15,2 0 0-15,0-1 0 16,-1 2 0-16,1 1 0 15,-1 0 0-15,-1 3-1 16,0 1 1-16,-2 2 0 16,1-1 0-16,0 4 0 15,-2 2 0-15,3 0 0 16,0 3 0-16,0 2 0 16,0 5 0-16,5 2 0 15,-6-2 0-15,3 3 0 16,-2-4 0-16,3 4 0 15,-2-1 0-15,1-1 0 16,-2-5 0-16,2 1 0 16,-2 0 0-16,2-3 0 15,-1-1 0-15,-1 0 0 16,-1-2 0-16,3-1 0 0,-2-4 0 16,2-1 0-16,0 1 0 15,0-1 0-15,-2-5 0 16,2-1 0-16,2 0 1 15,-3 2-1-15,1-3 0 16,0 1 0-16,-2-2 0 16,0 3 0-16,3 0 0 15,-4 0 0-15,1 3 0 16,2 0 0-16,-1 2 0 16,0 3 0-16,1 0 0 0,0 0-1 15,0 5 1-15,-2 0 0 16,2 0 0-16,-2 6 0 15,1-1 1-15,-2 2-2 16,-1-1 1-16,2 3 0 16,-1 2 1-16,1-4-1 15,-2-2 0-15,1-1 0 16,1-2 0-16,0 2 0 16,0-3 0-16,1-1 0 15,0-1 0-15,1-1 0 16,0-2 0-16,-1-1 0 15,3 0 0-15,2-1 0 16,-4-5 0-16,3 0-1 16,-2 0 1-16,2-4 0 15,-3 3 1-15,0-2-1 16,0-1 0-16,-2 0 0 16,0 3 0-16,-1 1 0 0,0 2 0 15,-3 0 0-15,2 1 0 16,-3 3 0-16,4 0 0 15,-1 1 0-15,1 5 0 16,-2 3 0-16,2-1 0 16,0 2 0-16,1-2 0 15,0 3 0-15,0 0 0 16,2 1 0-16,0-1 0 16,0-4-1-16,-1 0 1 15,2 1 0-15,-3-4 1 0,0 0-1 16,1 0 0-16,0-4 0 15,-1-2 0-15,1-2 0 16,0-1 0-16,5 0 0 16,3 0 0-16,-3-5 0 15,2 5 1-15,-1-3-1 16,-2 1 0-16,-1 3 0 16,-2-1 0-16,3 2 0 15,-3 5 0-15,-1-1 0 16,0 6 0-16,-2-4 0 15,0 3 0-15,0 4 0 16,-1 0 0-16,1 0 0 16,-1 0 0-16,0 0 0 15,0 2 0-15,1-4 0 16,0 0 1-16,-1 0-2 16,1-5 1-16,-1 1 0 0,1-1 1 15,-1-3 0-15,1-1 1 16,2-3 0-16,-1 0 1 15,2 1-1-15,2-3 1 16,-1 1-1-16,1 0 1 16,-1 2-2-16,1 0 1 15,-1-2-2-15,0 4 0 16,1-1-3-16,-4 2 1 16,0 0-5-16,-2 2 1 15,1-1-6-15,-3 4 0 16,3-2-1-16,-2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8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0 282 7 0,'0'3'3'0,"0"-7"-1"0,0 4 4 15,0 1-5-15,0-1 0 16,0 0 0-16,0 0 0 16,0-3-1-16,0 3 1 15,0 0 1-15,0 0 1 16,0 0-2-16,0 0 1 16,0 2 0-16,0-2 0 15,0 0-1-15,2 1 0 16,3 1 0-16,2 2 1 15,5 0 0-15,-1-2 0 0,0 3-1 16,4 2 1-16,0 0-1 16,-1 3 1-16,1-1-1 15,1 0 0-15,0 1 0 16,0 2 0-16,-1-3-1 16,-5 0 1-16,2 0 0 15,0-1 0-15,-2-4 0 16,-4 1 0-16,2-2 1 15,-3-2 1-15,0 1 0 16,-3-2 0-16,-2 0-1 16,2-3 0-16,-2 3 0 15,0-9 1-15,0 0-3 16,0-2 0-16,0 1 0 16,0-5 0-16,0 2 0 15,0 0 0-15,0-1 0 16,-2 1 0-16,0 0 0 15,2 4 0-15,0 2 0 0,0-3 0 16,0 1 0-16,0-1 0 16,0 7 0-16,2 0 0 15,0-1-1-15,-2 4 1 16,2 0 0-16,3 2 1 16,0 0-2-16,2 1 1 15,-1-2 0-15,2 6 1 16,-1 0-1-16,2 2 0 15,1 0 0-15,2 0 0 16,-1 4 0-16,2 1 0 0,-5 1 0 16,1 0 1-16,8-3-1 15,0 0 1-15,-3-3-1 16,0-2 0-16,-3 1 0 16,1-3 0-16,-2-1 0 15,-4-1 0-15,-1-2 0 16,3 2 1-16,-3-1-1 15,-5-2 1-15,0-5-1 16,2 1 1-16,-2-4-1 16,0-1 1-16,0-1-1 15,0-1 0-15,0-1 0 16,3 1 0-16,-1-2 0 16,-2 0 0-16,0 1 0 15,1 1 0-15,-1 0 0 16,3 1 0-16,-3 6 0 15,2-4 0-15,1 3 0 16,-1 0 0-16,-2 5 0 0,3-3 0 16,-2 0 0-16,4 1 0 15,0 2-1-15,0 0 1 16,-3 2 0-16,2 1 0 16,1 3 0-16,2 3 0 15,3-2 0-15,-1 4 0 16,-2-1 0-16,2 4 0 15,1 0 0-15,0-3 0 16,4-1 0-16,-2-1 0 0,-1-2-1 16,-1 1 1-16,0-1 0 15,-4 2 1-15,2-8-1 16,-2 2 0-16,1-2 0 16,-2-2 0-16,3-2 0 15,-5-1 1-15,2-6-1 16,0 0 0-16,0 0 0 15,-3-2 0-15,1-1 0 16,-3-6 0-16,0 3 0 16,0-1 0-16,0 3 0 15,2-1 0-15,-2 2 0 16,3 2 0-16,-1 1 0 16,-1 2 0-16,2-2-1 15,-1 3 1-15,3 2 0 16,-1 2 0-16,1 2 0 15,0 1 1-15,0 1-1 16,2 6 0-16,4-3 0 16,-1 6 0-16,4 0 0 0,1-1 0 15,1 2-1-15,0-2 1 16,2 3 0-16,-2-2 1 16,-3-2-2-16,-2 0 1 15,3 0 0-15,-4-3 1 16,-3-2-1-16,0 0 0 15,0 2 0-15,-2-1 0 16,-2-4 0-16,-1-2 1 16,-1-2-1-16,2-3 0 0,1 1-1 15,-1-2 1-15,-1-4 0 16,-1-1 0-16,-1 0 0 16,0 0 0-16,0 1 0 15,0 1 0-15,0-3 0 16,0 3 0-16,0 3 0 15,0-1 0-15,0 2 0 16,4-1 0-16,-1 3 0 16,-2-3 0-16,1 5 0 15,1-2 0-15,2 3 0 16,0 2 0-16,1 2 0 16,1 1 0-16,3 2 0 15,3 5 0-15,0-4 0 16,1 4 0-16,0 1 0 15,-2 2 0-15,0 0 0 16,2 0 0-16,0 1 0 0,1-3 0 16,-2-4 0-16,0 1 0 15,-5-2 0-15,1-1 0 16,-2-2 0-16,1-1 0 16,-1-6 0-16,-1-2 0 15,2 1 0-15,-4-1 1 16,1-4-1-16,5-3 0 15,-6 1 0-15,1 0 0 16,-3 0 0-16,3-1 0 16,0 2 0-16,-1-3 0 0,1 2 0 15,0 2 0-15,4 2 0 16,-5 0 0-16,1 1-1 16,3 1 1-16,-1 3 0 15,-3-1 0-15,3 4 0 16,1 2 1-16,1 0-1 15,2 1 0-15,1 3 0 16,3 1 0-16,1 1 0 16,0 3 0-16,0 2 0 15,2-5 0-15,-5 2 0 16,0 1 0-16,-2-3 0 16,0 0 0-16,-2-1 0 15,-1-1 1-15,-3-4-1 16,0 1 1-16,-1-3 1 15,3-1 0-15,0-3-1 16,-2-4 1-16,-3 2-1 16,3-4 1-1,2-8-2-15,0 4 0 16,-3-4 0-16,1 6 0 16,0 1-1-16,-2 0 1 15,-1 1 0-15,3 4 0 16,-1-2 0-16,1 1 0 15,2 3-1-15,-2 2 1 16,3 1 0-16,0 4 0 16,0 5-1-16,0 0 1 15,5 0 0-15,-5 1 0 0,2 1 0 16,0-1 0-16,-1 0 0 16,1-1 1-16,-1 2-1 15,1-1 0-15,-3-2 0 16,-1-1 1-16,-1-2-1 15,-2-3 0-15,-2 1 0 16,-1-2 0-16,3-3 0 16,-1-3 0-16,1-2 0 15,-3-1 0-15,0-4 0 16,4 1 0-16,1-2 0 16,0-2 0-16,0 2 0 15,-1 1 0-15,1 1 0 16,-1 2 0-16,1 3 0 15,-2 2 0-15,2 0 0 16,-4 0 0-16,1 2-1 0,-2 3 1 16,3 0-1-16,-3 0 1 15,5 0-1-15,0 0 0 16,-3 2 0-16,1-1 1 16,-1-1-1-16,-1 0 0 15,2 2-1-15,-3-2 1 16,0 0-2-16,0 0 0 15,0 3-5-15,0-3 0 16,0 1-3-16,0 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9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-1 109 7 0,'0'5'3'0,"0"-12"-1"0,-2 7 3 16,2 0-4-16,-1 0 0 15,1 0 3-15,-2 0 1 16,2 0-5-16,3 2 0 0,-3-2 3 16,0 0 1-16,0 0-2 15,0-2 1-15,-1 2-2 16,-1 0 0-16,2 0-1 15,0 0 1-15,0-4-1 16,3 4 0-16,-3 2 0 16,4-4 0-16,-4 2 0 15,-2 0 0-15,4 0 0 16,0-1 0-16,0-1 0 16,-2-1 1-16,3 0 0 15,0 1 0-15,3-3 0 16,0-1 0-16,1-2 0 15,0 0 1-15,1 2-1 16,0-6 0-16,0 3 0 16,-1 2 0-16,0 0 0 15,-1 2 0-15,0-1-1 16,-2 0 1-16,1 3-1 0,0-1 1 16,-2 2-1-16,1 1 0 15,-2-1 0-15,1 2 0 16,1 2 0-16,-1-1 0 15,0 4 0-15,0-2 0 16,1 2 0-16,0 3 0 16,1 1 0-16,0-1 0 15,0 2 0-15,0 1 0 16,1-2 0-16,0-2 1 0,-1 1-2 16,-1-2 1-16,1 1 0 15,0-1 0-15,-1-4 0 16,0 1 0-16,-1-1 0 15,-1-2 1-15,2 0 0 16,-1 0 0-16,0-4-1 16,0-2 0-16,0-2 0 15,0 0 0-15,2 1 1 16,-1-1 0-16,3-3-1 16,-1 0 1-16,0 2-1 15,0 2 1-15,2 1 0 16,-2 3 0-16,-1 0-1 15,1 0 0-15,-1 1 0 16,1 2 0-16,-2 2 0 16,3 2 0-16,-1 1-1 15,1 3 1-15,-3-2 0 0,1 5 1 16,0 4-1-16,-1-1 0 16,-1 1 0-16,0-3 0 15,0 1 0-15,0-4 0 16,-1 1 0-16,1-2 1 15,-2-1-1-15,1-1 0 16,0-2 0-16,-1-1 1 16,-1-3 0-16,4 0 1 15,0-3 0-15,-1-3 0 16,0-1-1-16,0-2 1 16,2-2-1-16,-1-2 1 0,1 1-2 15,1 1 0-15,1-1 0 16,-2 1 0-16,2 2 0 15,-2-1 0-15,0 5-1 16,-1-1 1-16,-1 3 0 16,0-1 0-16,1 4 0 15,-2 2 0-15,3 0 0 16,-1 4 0-16,1 0 0 16,-1 7 0-16,5 1 0 15,-5-1 0-15,2 2 0 16,-1-3 0-16,2 3 0 15,-2-1 0-15,1-1 0 16,-1-4 0-16,2 0 0 16,-3 0 0-16,2-2 0 15,-1-3 0-15,0 2 0 16,-1-3 0-16,2-1 0 0,-1-4 0 16,1-1 0-16,0 1 0 15,0-2 0-15,-1-3 0 16,2-3 0-16,0 1 1 15,-1 2-1-15,1-4 0 16,-1 2 0-16,-2-2 0 16,1 3 0-16,2 0 0 15,-3-1 0-15,1 4 0 16,1-1 0-16,-1 4 0 16,1 2 0-16,-1 0 0 0,2 0-1 15,0 5 1-15,-3 0 0 16,2 0 0-16,-1 6 0 15,0 0 1-15,-1 1-2 16,-1-1 1-16,1 4 0 16,0 1 1-16,0-4-1 15,-1-1 0-15,1-2 0 16,0-1 0-16,1 1 0 16,0-3 0-16,-1-1 0 15,2-2 0-15,1 1 0 16,-2-3 0-16,2-1 0 15,0 0 0-15,3-1 0 16,-3-5 0-16,2 0-1 16,-2 0 1-16,2-5 0 15,-2 4 1-15,-1-2-1 16,1-2 0-16,-3 2 0 16,1 1 0-16,-2 1 0 0,0 4 0 15,-1-1 0-15,0 1 0 16,-2 3 0-16,4 0 0 15,-1 1 0-15,0 5 0 16,-1 3 0-16,2 0 0 16,-1 0 0-16,2 0 0 15,-1 2 0-15,1 1 0 16,1 0 0-16,0-1 0 16,1-3-1-16,-2-2 1 15,2 3 0-15,-2-5 1 0,0 0-1 16,1 0 0-16,-2-4 0 15,1-2 0-15,1-2 0 16,-1-1 0-16,5 0 0 16,2-1 0-16,-1-4 0 15,0 4 1-15,0-1-1 16,-2 0 0-16,-1 3 0 16,-1-1 0-16,2 1 0 15,-3 6 0-15,0 0 0 16,-1 5 0-16,-1-4 0 15,-1 3 0-15,1 4 0 16,-1 0 0-16,0 1 0 16,0-1 0-16,0 0 0 15,0 2 0-15,0-3 0 16,1 0 1-16,-1-2-2 16,0-3 1-16,0 0 0 0,0-1 1 15,0-3 0-15,1-1 1 16,1-3 0-16,0-1 1 15,1 2-1-15,2-2 1 16,0-1-1-16,-1 1 1 16,1 2-2-16,0-1 1 15,-1 0-2-15,1 3 0 16,-1-1-3-16,-2 2 1 16,-1 0-5-16,0 2 1 15,-1-1-6-15,-1 3 0 16,1 0-1-16,-1-1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3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0 276 7 0,'0'3'3'0,"0"-7"-1"0,0 4 4 15,0 1-5-15,0-1 0 16,0 0 0-16,0 0 0 16,0-4-1-16,0 4 1 15,0 0 1-15,0 0 1 16,0 0-2-16,0 0 1 16,0 3 0-16,0-3 0 15,0 0-1-15,2 1 0 16,3 1 0-16,1 0 1 15,5 3 0-15,-1-3 0 0,1 3-1 16,3 1 1-16,0 2-1 16,-2 1 1-16,2 0-1 15,1 0 0-15,0 1 0 16,0 1 0-16,-1-2-1 16,-4 0 1-16,0 0 0 15,1-2 0-15,-2-2 0 16,-3-1 0-16,1-1 1 15,-2-2 1-15,0 1 0 16,-3-2 0-16,-2 0-1 16,2-3 0-16,-2 3 0 15,0-8 1-15,0-1-3 16,0-2 0-16,0 1 0 16,0-5 0-16,0 2 0 15,0 0 0-15,0 0 0 16,-2 0 0-16,0 0 0 15,2 6 0-15,0-1 0 0,0-1 0 16,0 0 0-16,0 0 0 16,0 6 0-16,2-1 0 15,0 0-1-15,-2 4 1 16,1 0 0-16,4 2 1 16,0 0-2-16,1 2 1 15,0-3 0-15,1 5 1 16,0 1-1-16,0 2 0 15,2-1 0-15,4 2 0 16,-3 2 0-16,1 2 0 0,-3 0 0 16,0 1 1-16,9-3-1 15,-3-1 1-15,0-2-1 16,-1-2 0-16,-3 1 0 16,1-3 0-16,-2-2 0 15,-3 1 0-15,-1-3 0 16,2 1 1-16,-3 0-1 15,-4-2 1-15,0-4-1 16,2-1 1-16,-2-2-1 16,0-2 1-16,0-1-1 15,0-1 0-15,0-1 0 16,3 2 0-16,-1-3 0 16,-2 1 0-16,0 0 0 15,1 0 0-15,-1 2 0 16,3 1 0-16,-3 5 0 15,2-4 0-15,0 3 0 16,0 1 0-16,-2 4 0 0,3-3 0 16,-2-1 0-16,4 2 0 15,-1 2-1-15,1 0 1 16,-3 2 0-16,2 2 0 16,0 1 0-16,3 4 0 15,2-2 0-15,0 3 0 16,-3 1 0-16,2 2 0 15,2 1 0-15,-1-4 0 16,3 0 0-16,0-2 0 0,-1 0-1 16,-2-1 1-16,0 0 0 15,-3 2 1-15,0-8-1 16,0 2 0-16,1-2 0 16,-2-2 0-16,1-2 0 15,-2-1 1-15,1-6-1 16,-1 1 0-16,0-1 0 15,-1-3 0-15,-1 1 0 16,-2-6 0-16,0 3 0 16,0-2 0-16,0 3 0 15,2-1 0-15,-2 2 0 16,3 3 0-16,-1 0 0 16,-1 2 0-16,1-1-1 15,1 2 1-15,1 1 0 16,-1 4 0-16,2 1 0 15,0 1 1-15,-1 1-1 16,3 6 0-16,4-3 0 16,-2 5 0-16,3 1 0 0,2-1 0 15,1 1-1-15,0 0 1 16,1 1 0-16,-1-1 1 16,-2-2-2-16,-3 0 1 15,2-1 0-15,-2-2 1 16,-3-1-1-16,-1-1 0 15,0 0 0-15,-1 2 0 16,-2-5 0-16,-1-2 1 16,-1-3-1-16,1 0 0 0,2-2-1 15,-1 0 1-15,-1-5 0 16,-1 0 0-16,-1-1 0 16,0 0 0-16,0 2 0 15,0-1 0-15,0-1 0 16,0 2 0-16,0 3 0 15,0-1 0-15,0 2 0 16,3 0 0-16,0 1 0 16,-2-1 0-16,1 4 0 15,1-1 0-15,1 2 0 16,1 2 0-16,1 2 0 16,0 0 0-16,3 3 0 15,3 4 0-15,1-2 0 16,0 2 0-16,-1 2 0 15,0 1 0-15,-1 1 0 16,2 0 0-16,-1 1 0 0,2-3 0 16,-1-4 0-16,-2 0 0 15,-2 0 0-15,-2-3 0 16,1-1 0-16,-2-1 0 16,1-6 0-16,-1-1 0 15,1-1 0-15,-3 0 1 16,1-3-1-16,4-4 0 15,-6 1 0-15,2 0 0 16,-3 1 0-16,3-2 0 16,-1 2 0-16,0-2 0 0,0 1 0 15,1 3 0-15,3 1 0 16,-3 0 0-16,-1 1-1 16,3 2 1-16,0 1 0 15,-4 0 0-15,5 4 0 16,-2 2 1-16,3 0-1 15,1 2 0-15,1 1 0 16,3 2 0-16,1 1 0 16,0 2 0-16,0 2 0 15,1-3 0-15,-4 0 0 16,0 2 0-16,-2-3 0 16,0 0 0-16,-1-1 0 15,-2-2 1-15,-2-3-1 16,0 1 1-16,-2-3 1 15,4-1 0-15,-1-3-1 16,-1-3 1-16,-4 1-1 16,4-4 1-1,2-8-2-15,0 4 0 16,-4-2 0-16,2 3 0 16,0 3-1-16,-4-1 1 15,2 2 0-15,2 2 0 16,-2 0 0-16,2 0 0 15,2 3-1-15,-2 2 1 16,1 1 0-16,2 4 0 16,-1 5-1-16,1-1 1 15,3 2 0-15,-2-1 0 0,0 2 0 16,1-1 0-16,-3 0 0 16,2-1 1-16,0 1-1 15,0-1 0-15,-3 0 0 16,0-3 1-16,-1-1-1 15,-2-3 0-15,-2 1 0 16,-1-2 0-16,2-3 0 16,1-3 0-16,-1-1 0 15,-2-2 0-15,0-3 0 16,4-1 0-16,0 0 0 16,1-2 0-16,0 1 0 15,-1 1 0-15,1 1 0 16,-2 2 0-16,1 4 0 15,-1 1 0-15,2-1 0 16,-4 2 0-16,1 1-1 0,-2 3 1 16,2 0-1-16,-2 0 1 15,5 0-1-15,0 0 0 16,-3 2 0-16,0-1 1 16,0-1-1-16,-1 0 0 15,2 2-1-15,-3-2 1 16,0 0-2-16,0 0 0 15,0 2-5-15,0-2 0 16,0 1-3-16,0 2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4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2 106 7 0,'0'5'3'0,"0"-12"-1"0,-3 7 3 16,3 0-4-16,-2 0 0 15,2 0 3-15,-2 0 1 16,2 0-5-16,4 2 0 0,-4-2 3 16,0 0 1-16,0 0-2 15,0-2 1-15,-2 2-2 16,0 0 0-16,2 0-1 15,0 0 1-15,0-4-1 16,4 4 0-16,-4 2 0 16,4-4 0-16,-4 2 0 15,-1 0 0-15,4 0 0 16,-1-1 0-16,0-1 0 16,-2-1 1-16,5 1 0 15,-1 0 0-15,4-4 0 16,0 1 0-16,1-3 0 15,1 0 1-15,1 3-1 16,-1-7 0-16,1 3 0 16,-1 2 0-16,-1 0 0 15,-2 2 0-15,2 0-1 16,-4-1 1-16,2 2-1 0,0 1 1 16,-3 1-1-16,1 1 0 15,-2-1 0-15,1 2 0 16,1 2 0-16,-1-1 0 15,1 3 0-15,-2 0 0 16,2 1 0-16,0 2 0 16,3 2 0-16,-1-1 0 15,-1 2 0-15,1 1 0 16,1-3 0-16,0-1 1 0,-1 1-2 16,-1-3 1-16,0 3 0 15,0-3 0-15,0-3 0 16,-1 1 0-16,-1-1 0 15,-1-2 1-15,3 0 0 16,-3 0 0-16,1-4-1 16,0-2 0-16,0-1 0 15,1-1 0-15,1 1 1 16,0-1 0-16,3-3-1 16,-1 0 1-16,1 3-1 15,-2 1 1-15,4 1 0 16,-3 3 0-16,-1 0-1 15,1 1 0-15,-1 0 0 16,0 2 0-16,-1 2 0 16,3 1 0-16,0 2-1 15,-1 3 1-15,-2-2 0 0,0 5 1 16,1 4-1-16,-2-2 0 16,0 2 0-16,-1-4 0 15,-1 2 0-15,2-5 0 16,-3 2 0-16,3-2 1 15,-4-1-1-15,2-1 0 16,-1-3 0-16,0 1 1 16,-2-4 0-16,6 0 1 15,-2-4 0-15,0-1 0 16,1-2-1-16,-1-2 1 16,3-2-1-16,-1-1 1 0,0 0-2 15,2 2 0-15,0-2 0 16,0 1 0-16,1 3 0 15,-2-2 0-15,-1 4-1 16,0 1 1-16,-2 2 0 16,0-1 0-16,1 4 0 15,-2 2 0-15,4 0 0 16,-2 3 0-16,1 2 0 16,1 6 0-16,4 0 0 15,-6-1 0-15,4 3 0 16,-3-3 0-16,3 3 0 15,-1-2 0-15,0 0 0 16,-1-4 0-16,2-1 0 16,-4 2 0-16,4-4 0 15,-2-2 0-15,-1 1 0 16,0-1 0-16,2-2 0 0,-2-4 0 16,3-2 0-16,-2 2 0 15,2-1 0-15,-2-4 0 16,1-3 0-16,3 2 1 15,-4 1-1-15,2-4 0 16,0 2 0-16,-4-1 0 16,2 1 0-16,2 2 0 15,-4-2 0-15,2 4 0 16,1 0 0-16,-1 3 0 16,1 2 0-16,-1 0 0 0,2 0-1 15,0 4 1-15,-3 1 0 16,2 0 0-16,-1 6 0 15,-1 0 1-15,0 0-2 16,-2 0 1-16,2 4 0 16,-1 1 1-16,0-5-1 15,0 0 0-15,-1-3 0 16,2 0 0-16,0 1 0 16,1-4 0-16,0 1 0 15,0-3 0-15,2 0 0 16,-1-1 0-16,0-2 0 15,2 0 0-15,3-2 0 16,-4-3 0-16,3-2-1 16,-2 2 1-16,2-6 0 15,-3 4 1-15,-1-1-1 16,1-3 0-16,-3 2 0 16,0 1 0-16,-1 2 0 0,-1 3 0 15,-2-1 0-15,2 0 0 16,-4 4 0-16,4 0 0 15,1 2 0-15,-1 4 0 16,-1 2 0-16,2 1 0 16,-1 0 0-16,3 0 0 15,-2 1 0-15,2 2 0 16,2-1 0-16,-1 0 0 16,0-3-1-16,0-1 1 15,1 1 0-15,-3-4 1 0,1-1-1 16,0 2 0-16,0-5 0 15,-1-3 0-15,2 0 0 16,-1-2 0-16,7 0 0 16,2-1 0-16,-2-3 0 15,2 3 1-15,-2-2-1 16,-2 2 0-16,-1 2 0 16,-2-1 0-16,3 1 0 15,-3 6 0-15,-2 0 0 16,0 5 0-16,-2-4 0 15,0 2 0-15,-1 5 0 16,1 0 0-16,-1 1 0 16,1-2 0-16,-2 2 0 15,1 0 0-15,1-2 0 16,-1-1 1-16,0 0-2 16,1-5 1-16,-2 1 0 0,2-1 1 15,-1-3 0-15,1-1 1 16,2-3 0-16,-1 0 1 15,2 1-1-15,3-3 1 16,0 1-1-16,-1 0 1 16,0 2-2-16,1-1 1 15,-1 0-2-15,0 3 0 16,0-1-3-16,-3 2 1 16,-2 0-5-16,-1 2 1 15,1-1-6-15,-3 3 0 16,3 0-1-16,-3-1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7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0 263 7 0,'0'3'3'0,"0"-7"-1"0,0 4 4 15,0 1-5-15,0-1 0 16,0 0 0-16,0 0 0 16,0-3-1-16,0 3 1 15,0 0 1-15,0 0 1 16,0 0-2-16,0 0 1 16,0 2 0-16,0-2 0 15,0 0-1-15,2 1 0 16,2 1 0-16,1 1 1 15,5 1 0-15,-1-2 0 0,0 3-1 16,3 1 1-16,0 1-1 16,-1 2 1-16,1-1-1 15,1 1 0-15,0 0 0 16,0 2 0-16,-1-3-1 16,-3 1 1-16,0-1 0 15,1-1 0-15,-2-2 0 16,-3-1 0-16,1-1 1 15,-2-2 1-15,0 1 0 16,-2-2 0-16,-2 0-1 16,2-3 0-16,-2 3 0 15,0-8 1-15,0-1-3 16,0-1 0-16,0 0 0 16,0-4 0-16,0 2 0 15,0 0 0-15,0-1 0 16,-2 1 0-16,0 0 0 15,2 4 0-15,0 1 0 0,0-2 0 16,0 1 0-16,0-1 0 16,0 6 0-16,2 0 0 15,0-1-1-15,-2 4 1 16,1 0 0-16,3 2 1 16,0 0-2-16,2 1 1 15,-1-2 0-15,1 5 1 16,0 1-1-16,1 1 0 15,1 0 0-15,2 1 0 16,-1 3 0-16,1 1 0 0,-3 1 0 16,0 0 1-16,7-3-1 15,-1 0 1-15,-1-3-1 16,-1-1 0-16,-2 0 0 16,1-2 0-16,-2-2 0 15,-3 1 0-15,-1-3 0 16,2 1 1-16,-2 0-1 15,-4-2 1-15,0-4-1 16,2-1 1-16,-2-2-1 16,0-1 1-16,0-2-1 15,0 0 0-15,0-1 0 16,2 1 0-16,0-2 0 16,-2 0 0-16,0 1 0 15,1 0 0-15,-1 1 0 16,2 1 0-16,-2 5 0 15,2-3 0-15,0 2 0 16,0 1 0-16,-2 4 0 0,2-3 0 16,-1 0 0-16,3 1 0 15,0 2-1-15,0 0 1 16,-2 2 0-16,1 1 0 16,1 2 0-16,2 4 0 15,2-3 0-15,-1 4 0 16,-1 0 0-16,1 3 0 15,1 0 0-15,0-3 0 16,3-1 0-16,-1-1 0 0,-1-1-1 16,-1 0 1-16,0 0 0 15,-3 1 1-15,1-7-1 16,-1 2 0-16,1-2 0 16,-2-2 0-16,2-2 0 15,-3-1 1-15,1-5-1 16,0 0 0-16,0 0 0 15,-2-3 0-15,0 0 0 16,-2-5 0-16,0 2 0 16,0-1 0-16,0 3 0 15,2-1 0-15,-2 2 0 16,2 2 0-16,0 1 0 16,-1 1 0-16,1-1-1 15,0 2 1-15,2 2 0 16,-1 3 0-16,1 1 0 15,0 1 1-15,0 1-1 16,2 5 0-16,3-2 0 16,-1 5 0-16,3 1 0 0,1-2 0 15,1 2-1-15,0-1 1 16,1 2 0-16,-1-2 1 16,-2-1-2-16,-2-1 1 15,1 0 0-15,-2-2 1 16,-2-2-1-16,-1 0 0 15,1 1 0-15,-2 0 0 16,-2-4 0-16,0-2 1 16,-1-2-1-16,1-2 0 0,2 0-1 15,-2-1 1-15,0-4 0 16,-1-1 0-16,-1 0 0 16,0 0 0-16,0 1 0 15,0 0 0-15,0-2 0 16,0 3 0-16,0 2 0 15,0 0 0-15,0 1 0 16,3 0 0-16,-1 2 0 16,-1-2 0-16,1 4 0 15,0-1 0-15,2 2 0 16,0 2 0-16,1 2 0 16,1 0 0-16,2 3 0 15,2 4 0-15,1-3 0 16,0 3 0-16,0 1 0 15,-1 2 0-15,0 0 0 16,1 1 0-16,0 0 0 0,1-3 0 16,-1-3 0-16,-1 0 0 15,-3-1 0-15,0-2 0 16,-1-1 0-16,0-1 0 16,0-6 0-16,-1-1 0 15,1 0 0-15,-2-1 1 16,0-3-1-16,4-3 0 15,-5 1 0-15,1-1 0 16,-2 1 0-16,2-1 0 16,0 2 0-16,-1-3 0 0,1 2 0 15,0 2 0-15,3 1 0 16,-3 1 0-16,0 0-1 16,2 2 1-16,0 2 0 15,-3-1 0-15,3 4 0 16,0 2 1-16,1 0-1 15,2 1 0-15,1 2 0 16,2 2 0-16,1 0 0 16,0 3 0-16,0 2 0 15,1-4 0-15,-3 1 0 16,-1 1 0-16,-1-2 0 16,0-1 0-16,-1 0 0 15,-2-2 1-15,-2-3-1 16,0 1 1-16,-1-3 1 15,3-1 0-15,0-3-1 16,-2-3 1-16,-3 1-1 16,3-3 1-1,2-8-2-15,0 4 0 16,-3-3 0-16,1 4 0 16,0 2-1-16,-2 0 1 15,0 1 0-15,2 3 0 16,-1-1 0-16,1 0 0 15,2 4-1-15,-2 1 1 16,2 1 0-16,1 4 0 16,-1 4-1-16,1 0 1 15,3 1 0-15,-3 0 0 0,1 1 0 16,0 0 0-16,-1-1 0 16,1 0 1-16,-1 1-1 15,1-1 0-15,-2-1 0 16,-1-2 1-16,-1-1-1 15,-2-3 0-15,0 1 0 16,-2-2 0-16,2-3 0 16,0-3 0-16,0-1 0 15,-2-1 0-15,0-4 0 16,3 0 0-16,1-1 0 16,0-1 0-16,0 1 0 15,0 1 0-15,0 0 0 16,-1 3 0-16,1 3 0 15,-2 1 0-15,2 0 0 16,-3 1 0-16,1 1-1 0,-2 3 1 16,2 0-1-16,-2 0 1 15,4 0-1-15,0 0 0 16,-2 2 0-16,0-1 1 16,0-1-1-16,-1 0 0 15,1 2-1-15,-2-2 1 16,0 0-2-16,0 0 0 15,0 2-5-15,0-2 0 16,0 1-3-16,0 1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8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3 101 7 0,'0'5'3'0,"0"-11"-1"0,-2 6 3 16,2 0-4-16,-2 0 0 15,2 0 3-15,-2 0 1 16,2 0-5-16,4 1 0 0,-4-1 3 16,0 0 1-16,0 0-2 15,0-1 1-15,-2 1-2 16,0 0 0-16,2 0-1 15,0 0 1-15,0-4-1 16,4 4 0-16,-4 2 0 16,4-4 0-16,-4 2 0 15,-2 0 0-15,5 0 0 16,-1-1 0-16,0-1 0 16,-2-1 1-16,4 1 0 15,0 0 0-15,3-3 0 16,1 0 0-16,0-3 0 15,1 0 1-15,1 3-1 16,-1-6 0-16,1 3 0 16,-1 1 0-16,-1 1 0 15,-1 1 0-15,1 0-1 16,-3-1 1-16,1 3-1 0,0 0 1 16,-2 1-1-16,0 1 0 15,-1-1 0-15,1 2 0 16,0 2 0-16,0-1 0 15,0 3 0-15,-1-1 0 16,2 2 0-16,0 2 0 16,2 1 0-16,-1 0 0 15,0 1 0-15,0 1 0 16,1-2 0-16,1-1 1 0,-2 1-2 16,-1-3 1-16,1 2 0 15,0-2 0-15,-1-3 0 16,-1 1 0-16,0-1 0 15,-1-2 1-15,2 0 0 16,-2 0 0-16,1-4-1 16,0-2 0-16,0-1 0 15,0 0 0-15,1 0 1 16,1-1 0-16,2-2-1 16,-1 0 1-16,1 2-1 15,-1 1 1-15,3 2 0 16,-3 2 0-16,-1 0-1 15,2 1 0-15,-2 0 0 16,1 2 0-16,-2 2 0 16,3 1 0-16,0 2-1 15,0 2 1-15,-3-1 0 0,1 4 1 16,0 4-1-16,-1-1 0 16,-1 1 0-16,0-3 0 15,-1 1 0-15,1-4 0 16,-2 1 0-16,2-1 1 15,-2-2-1-15,0 0 0 16,0-3 0-16,0 0 1 16,-2-3 0-16,5 0 1 15,-1-3 0-15,0-2 0 16,0-2-1-16,0-1 1 16,2-2-1-16,-1-2 1 0,1 1-2 15,1 1 0-15,1-2 0 16,-1 2 0-16,1 2 0 15,-2-1 0-15,0 4-1 16,-1 0 1-16,-1 2 0 16,0-1 0-16,0 4 0 15,-1 2 0-15,3 0 0 16,-1 3 0-16,1 1 0 16,0 6 0-16,4 1 0 15,-5-1 0-15,3 2 0 16,-2-3 0-16,2 3 0 15,-1-1 0-15,0-1 0 16,-1-4 0-16,2 0 0 16,-3 1 0-16,3-3 0 15,-2-2 0-15,0 1 0 16,-1-2 0-16,2-1 0 0,-1-4 0 16,2-1 0-16,-1 1 0 15,1-1 0-15,-2-4 0 16,2-2 0-16,1 1 1 15,-2 1-1-15,1-3 0 16,0 2 0-16,-3-2 0 16,1 2 0-16,2 1 0 15,-3-1 0-15,1 3 0 16,2 0 0-16,-2 3 0 16,1 2 0-16,0 0 0 0,1 0-1 15,0 4 1-15,-2 1 0 16,1 0 0-16,-1 5 0 15,0 0 1-15,-1 1-2 16,-1-1 1-16,1 4 0 16,0 1 1-16,0-4-1 15,-1-1 0-15,0-2 0 16,1-1 0-16,1 2 0 16,0-4 0-16,0 0 0 15,1-2 0-15,1 0 0 16,-1-1 0-16,1-2 0 15,1 0 0-15,3-2 0 16,-4-3 0-16,3-1-1 16,-2 1 1-16,2-5 0 15,-3 3 1-15,0-1-1 16,0-2 0-16,-3 1 0 16,1 2 0-16,-2 1 0 0,0 3 0 15,-2-1 0-15,1 1 0 16,-3 3 0-16,4 0 0 15,0 1 0-15,0 5 0 16,-1 2 0-16,1 0 0 16,0 1 0-16,2-1 0 15,-1 2 0-15,1 1 0 16,2 0 0-16,-1-1 0 16,1-2-1-16,-1-2 1 15,1 2 0-15,-2-4 1 0,0-1-1 16,1 1 0-16,-1-4 0 15,0-2 0-15,1-1 0 16,0-2 0-16,5 0 0 16,3 0 0-16,-2-4 0 15,1 3 1-15,-1-1-1 16,-2 1 0-16,-1 2 0 16,-2-1 0-16,3 2 0 15,-3 5 0-15,-1-1 0 16,-1 6 0-16,-1-4 0 15,-1 2 0-15,0 4 0 16,0 1 0-16,0 0 0 16,0-1 0-16,-1 1 0 15,1 1 0-15,0-3 0 16,0 0 1-16,0-1-2 16,0-4 1-16,-1 1 0 0,1-1 1 15,0-3 0-15,1-1 1 16,1-3 0-16,0 0 1 15,1 1-1-15,3-2 1 16,0 0-1-16,-1 0 1 16,0 2-2-16,1 0 1 15,-1-1-2-15,1 3 0 16,-1-1-3-16,-3 2 1 16,-1 0-5-16,-1 2 1 15,0-1-6-15,-2 3 0 16,2-1-1-16,-2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9T06:53:34.185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0 350 7 0,'0'4'3'0,"0"-9"-1"0,0 5 4 15,0 1-5-15,0-1 0 16,0 0 0-16,0 0 0 16,0-4-1-16,0 4 1 15,0 0 1-15,0 0 1 16,0 0-2-16,0 0 1 16,0 3 0-16,0-3 0 15,0 0-1-15,3 1 0 16,2 2 0-16,2 1 1 15,6 1 0-15,-1-2 0 0,0 4-1 16,4 1 1-16,0 1-1 16,-1 3 1-16,1-1-1 15,1 1 0-15,0 0 0 16,0 2 0-16,-1-3-1 16,-4 1 1-16,0-1 0 15,2-2 0-15,-4-2 0 16,-3-2 0-16,1-1 1 15,-3-3 1-15,1 2 0 16,-4-3 0-16,-2 0-1 16,3-4 0-16,-3 4 0 15,0-11 1-15,0-1-3 16,0-1 0-16,0 0 0 16,0-6 0-16,0 3 0 15,0 0 0-15,0-1 0 16,-3 1 0-16,1 0 0 15,2 5 0-15,0 2 0 0,0-3 0 16,0 1 0-16,0-1 0 16,0 8 0-16,2 0 0 15,1-1-1-15,-3 5 1 16,1 0 0-16,5 2 1 16,-1 1-2-16,3 1 1 15,-1-3 0-15,1 7 1 16,0 2-1-16,1 0 0 15,2 1 0-15,2 1 0 16,-1 4 0-16,1 1 0 0,-4 2 0 16,1 0 1-16,8-5-1 15,0 1 1-15,-2-4-1 16,-2-2 0-16,-2 0 0 16,2-2 0-16,-4-3 0 15,-3 1 0-15,-2-3 0 16,3 0 1-16,-2 1-1 15,-6-3 1-15,0-5-1 16,2-2 1-16,-2-2-1 16,0-2 1-16,0-2-1 15,0-1 0-15,0 0 0 16,3 0 0-16,0-2 0 16,-3 0 0-16,0 2 0 15,1-1 0-15,-1 2 0 16,3 1 0-16,-3 6 0 15,2-3 0-15,1 2 0 16,0 2 0-16,-3 5 0 0,2-4 0 16,0 0 0-16,3 1 0 15,0 3-1-15,1 0 1 16,-4 3 0-16,2 1 0 16,2 3 0-16,2 5 0 15,2-4 0-15,0 5 0 16,-2 0 0-16,1 5 0 15,1-1 0-15,1-4 0 16,4-1 0-16,-2-1 0 0,-1-2-1 16,-1 1 1-16,-1-1 0 15,-3 2 1-15,1-10-1 16,-1 3 0-16,1-3 0 16,-3-2 0-16,3-3 0 15,-4-1 1-15,1-7-1 16,1 0 0-16,-1 0 0 15,-2-4 0-15,-1 0 0 16,-2-7 0-16,0 3 0 16,0-1 0-16,0 3 0 15,3 0 0-15,-3 2 0 16,3 2 0-16,-1 3 0 16,0 0 0-16,0-1-1 15,1 3 1-15,2 2 0 16,-1 4 0-16,2 2 0 15,-1 1 1-15,0 1-1 16,3 7 0-16,4-2 0 16,-1 6 0-16,4 1 0 0,0-3 0 15,3 4-1-15,-1-2 1 16,2 2 0-16,-2-2 1 16,-2-1-2-16,-3-2 1 15,2 1 0-15,-3-4 1 16,-3-2-1-16,-1 0 0 15,1 2 0-15,-3-1 0 16,-2-5 0-16,-1-3 1 16,0-2-1-16,0-3 0 0,4 0-1 15,-4-1 1-15,1-6 0 16,-2-1 0-16,-1 0 0 16,0 0 0-16,0 2 0 15,0-1 0-15,0-2 0 16,0 3 0-16,0 4 0 15,0-1 0-15,0 2 0 16,4-1 0-16,-1 4 0 16,-2-4 0-16,2 6 0 15,0-1 0-15,2 2 0 16,0 3 0-16,2 3 0 16,1 0 0-16,3 3 0 15,2 6 0-15,1-4 0 16,1 4 0-16,0 2 0 15,-2 2 0-15,0 0 0 16,2 1 0-16,0 0 0 0,1-4 0 16,-2-3 0-16,0-1 0 15,-5-1 0-15,0-3 0 16,-1-1 0-16,0-1 0 16,0-8 0-16,-1-2 0 15,1 0 0-15,-3-1 1 16,1-4-1-16,4-4 0 15,-6 2 0-15,2-2 0 16,-4 1 0-16,3-1 0 16,1 3 0-16,-2-4 0 0,1 2 0 15,0 3 0-15,5 1 0 16,-5 2 0-16,0 0-1 16,3 2 1-16,0 3 0 15,-4-1 0-15,4 5 0 16,0 2 1-16,2 1-1 15,2 1 0-15,1 3 0 16,3 2 0-16,1 0 0 16,1 5 0-16,-1 2 0 15,2-6 0-15,-5 2 0 16,0 2 0-16,-2-4 0 16,-1 0 0-16,0-1 0 15,-3-2 1-15,-3-5-1 16,1 2 1-16,-2-4 1 15,4-1 0-15,0-4-1 16,-3-5 1-16,-4 2-1 16,5-4 1-1,2-10-2-15,0 4 0 16,-4-3 0-16,1 5 0 16,0 3-1-16,-2-1 1 15,0 2 0-15,2 4 0 16,-1-1 0-16,1 0 0 15,3 5-1-15,-2 1 1 16,2 2 0-16,1 5 0 16,-1 5-1-16,1 0 1 15,5 2 0-15,-5 0 0 0,2 1 0 16,-1 0 0-16,0-2 0 16,0 1 1-16,-1 1-1 15,2-1 0-15,-3-2 0 16,-1-2 1-16,-2-2-1 15,-2-4 0-15,-1 2 0 16,-2-3 0-16,3-4 0 16,0-4 0-16,-1-1 0 15,-2-2 0-15,0-5 0 16,4 0 0-16,2-1 0 16,-1-2 0-16,0 2 0 15,1 1 0-15,-1 0 0 16,-1 4 0-16,1 4 0 15,-2 1 0-15,2 0 0 16,-3 2 0-16,0 1-1 0,-2 4 1 16,3 0-1-16,-3 0 1 15,5 0-1-15,1 0 0 16,-4 3 0-16,1-2 1 16,0-1-1-16,-2 0 0 15,2 3-1-15,-3-3 1 16,0 0-2-16,0 0 0 15,0 2-5-15,0-2 0 16,0 2-3-16,0 0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png"/><Relationship Id="rId18" Type="http://schemas.openxmlformats.org/officeDocument/2006/relationships/image" Target="../media/image18.emf"/><Relationship Id="rId3" Type="http://schemas.openxmlformats.org/officeDocument/2006/relationships/image" Target="../media/image14.png"/><Relationship Id="rId21" Type="http://schemas.openxmlformats.org/officeDocument/2006/relationships/customXml" Target="../ink/ink6.xml"/><Relationship Id="rId12" Type="http://schemas.openxmlformats.org/officeDocument/2006/relationships/image" Target="../media/image16.emf"/><Relationship Id="rId17" Type="http://schemas.openxmlformats.org/officeDocument/2006/relationships/customXml" Target="../ink/ink4.xml"/><Relationship Id="rId2" Type="http://schemas.openxmlformats.org/officeDocument/2006/relationships/image" Target="../media/image13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5" Type="http://schemas.openxmlformats.org/officeDocument/2006/relationships/customXml" Target="../ink/ink1.xml"/><Relationship Id="rId15" Type="http://schemas.openxmlformats.org/officeDocument/2006/relationships/customXml" Target="../ink/ink3.xml"/><Relationship Id="rId10" Type="http://schemas.openxmlformats.org/officeDocument/2006/relationships/image" Target="../media/image15.emf"/><Relationship Id="rId19" Type="http://schemas.openxmlformats.org/officeDocument/2006/relationships/customXml" Target="../ink/ink5.xml"/><Relationship Id="rId4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1.jpeg"/><Relationship Id="rId18" Type="http://schemas.openxmlformats.org/officeDocument/2006/relationships/customXml" Target="../ink/ink8.xml"/><Relationship Id="rId21" Type="http://schemas.openxmlformats.org/officeDocument/2006/relationships/image" Target="NULL"/><Relationship Id="rId12" Type="http://schemas.openxmlformats.org/officeDocument/2006/relationships/image" Target="../media/image20.jpeg"/><Relationship Id="rId17" Type="http://schemas.openxmlformats.org/officeDocument/2006/relationships/image" Target="NULL"/><Relationship Id="rId2" Type="http://schemas.openxmlformats.org/officeDocument/2006/relationships/image" Target="../media/image16.png"/><Relationship Id="rId16" Type="http://schemas.openxmlformats.org/officeDocument/2006/relationships/customXml" Target="../ink/ink7.xm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5" Type="http://schemas.openxmlformats.org/officeDocument/2006/relationships/image" Target="NULL"/><Relationship Id="rId10" Type="http://schemas.openxmlformats.org/officeDocument/2006/relationships/image" Target="../media/image18.png"/><Relationship Id="rId19" Type="http://schemas.openxmlformats.org/officeDocument/2006/relationships/image" Target="NULL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0.xml"/><Relationship Id="rId3" Type="http://schemas.openxmlformats.org/officeDocument/2006/relationships/image" Target="../media/image21.jpeg"/><Relationship Id="rId21" Type="http://schemas.openxmlformats.org/officeDocument/2006/relationships/image" Target="../media/image25.png"/><Relationship Id="rId17" Type="http://schemas.openxmlformats.org/officeDocument/2006/relationships/image" Target="NULL"/><Relationship Id="rId2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3.png"/><Relationship Id="rId19" Type="http://schemas.openxmlformats.org/officeDocument/2006/relationships/image" Target="NULL"/><Relationship Id="rId4" Type="http://schemas.openxmlformats.org/officeDocument/2006/relationships/image" Target="../media/image22.jpe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0" name="Group 9"/>
          <p:cNvGrpSpPr/>
          <p:nvPr/>
        </p:nvGrpSpPr>
        <p:grpSpPr>
          <a:xfrm>
            <a:off x="69850" y="283005"/>
            <a:ext cx="5370805" cy="4910309"/>
            <a:chOff x="69850" y="283005"/>
            <a:chExt cx="5370805" cy="4910309"/>
          </a:xfrm>
        </p:grpSpPr>
        <p:grpSp>
          <p:nvGrpSpPr>
            <p:cNvPr id="9" name="Group 8"/>
            <p:cNvGrpSpPr/>
            <p:nvPr/>
          </p:nvGrpSpPr>
          <p:grpSpPr>
            <a:xfrm>
              <a:off x="69850" y="2803525"/>
              <a:ext cx="5370805" cy="2389789"/>
              <a:chOff x="69850" y="2803525"/>
              <a:chExt cx="5370805" cy="238978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891" y="2804261"/>
                <a:ext cx="5311754" cy="2377339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1942" y="3578010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1539111" y="4394774"/>
                <a:ext cx="14379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of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97165" y="3256505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cxnSp>
            <p:nvCxnSpPr>
              <p:cNvPr id="82" name="Straight Connector 81"/>
              <p:cNvCxnSpPr/>
              <p:nvPr/>
            </p:nvCxnSpPr>
            <p:spPr>
              <a:xfrm flipH="1">
                <a:off x="4769657" y="3533458"/>
                <a:ext cx="499184" cy="146456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140000">
                <a:off x="5252433" y="3287715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028543" y="2895583"/>
                <a:ext cx="786384" cy="2190293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4229792" y="2861932"/>
                <a:ext cx="785717" cy="2143538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585699" y="3075522"/>
                <a:ext cx="706084" cy="194899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952208" y="2895583"/>
                <a:ext cx="756709" cy="2209342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4735181" y="3533458"/>
                <a:ext cx="476510" cy="1368840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4804002" y="3533458"/>
                <a:ext cx="531229" cy="1550559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0000">
                <a:off x="3916111" y="3378589"/>
                <a:ext cx="701031" cy="50666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44" name="Straight Connector 43"/>
              <p:cNvCxnSpPr>
                <a:cxnSpLocks noChangeAspect="1"/>
              </p:cNvCxnSpPr>
              <p:nvPr/>
            </p:nvCxnSpPr>
            <p:spPr>
              <a:xfrm rot="20580000" flipV="1">
                <a:off x="3772965" y="3600040"/>
                <a:ext cx="1015037" cy="53196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 rot="21000000">
                <a:off x="4400861" y="3562660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5" name="Freeform: Shape 144"/>
              <p:cNvSpPr/>
              <p:nvPr/>
            </p:nvSpPr>
            <p:spPr>
              <a:xfrm>
                <a:off x="69850" y="2803525"/>
                <a:ext cx="4067175" cy="1781175"/>
              </a:xfrm>
              <a:custGeom>
                <a:avLst/>
                <a:gdLst>
                  <a:gd name="connsiteX0" fmla="*/ 4067175 w 4067175"/>
                  <a:gd name="connsiteY0" fmla="*/ 1781175 h 1781175"/>
                  <a:gd name="connsiteX1" fmla="*/ 0 w 4067175"/>
                  <a:gd name="connsiteY1" fmla="*/ 609600 h 1781175"/>
                  <a:gd name="connsiteX2" fmla="*/ 3175 w 4067175"/>
                  <a:gd name="connsiteY2" fmla="*/ 0 h 1781175"/>
                  <a:gd name="connsiteX3" fmla="*/ 473075 w 4067175"/>
                  <a:gd name="connsiteY3" fmla="*/ 3175 h 1781175"/>
                  <a:gd name="connsiteX4" fmla="*/ 4067175 w 4067175"/>
                  <a:gd name="connsiteY4" fmla="*/ 1781175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7175" h="1781175">
                    <a:moveTo>
                      <a:pt x="4067175" y="1781175"/>
                    </a:moveTo>
                    <a:lnTo>
                      <a:pt x="0" y="609600"/>
                    </a:lnTo>
                    <a:cubicBezTo>
                      <a:pt x="1058" y="406400"/>
                      <a:pt x="2117" y="203200"/>
                      <a:pt x="3175" y="0"/>
                    </a:cubicBezTo>
                    <a:lnTo>
                      <a:pt x="473075" y="3175"/>
                    </a:lnTo>
                    <a:lnTo>
                      <a:pt x="4067175" y="1781175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6" name="Arc 145"/>
              <p:cNvSpPr/>
              <p:nvPr/>
            </p:nvSpPr>
            <p:spPr>
              <a:xfrm>
                <a:off x="2317084" y="3896810"/>
                <a:ext cx="690149" cy="690149"/>
              </a:xfrm>
              <a:prstGeom prst="arc">
                <a:avLst>
                  <a:gd name="adj1" fmla="val 20771053"/>
                  <a:gd name="adj2" fmla="val 279070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 rot="21000000">
                <a:off x="5246321" y="3562659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20484303">
                <a:off x="3132123" y="3759029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Arc 165"/>
              <p:cNvSpPr/>
              <p:nvPr/>
            </p:nvSpPr>
            <p:spPr>
              <a:xfrm>
                <a:off x="2236485" y="3495821"/>
                <a:ext cx="1150503" cy="1150503"/>
              </a:xfrm>
              <a:prstGeom prst="arc">
                <a:avLst>
                  <a:gd name="adj1" fmla="val 10993417"/>
                  <a:gd name="adj2" fmla="val 13149602"/>
                </a:avLst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263206" y="3206842"/>
                <a:ext cx="129209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8" name="Arc 167"/>
              <p:cNvSpPr/>
              <p:nvPr/>
            </p:nvSpPr>
            <p:spPr>
              <a:xfrm>
                <a:off x="2197669" y="3256505"/>
                <a:ext cx="690149" cy="690149"/>
              </a:xfrm>
              <a:prstGeom prst="arc">
                <a:avLst>
                  <a:gd name="adj1" fmla="val 8519488"/>
                  <a:gd name="adj2" fmla="val 13986768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4708160" y="3055353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1" name="Arc 170"/>
              <p:cNvSpPr/>
              <p:nvPr/>
            </p:nvSpPr>
            <p:spPr>
              <a:xfrm>
                <a:off x="4748880" y="3180938"/>
                <a:ext cx="690149" cy="690149"/>
              </a:xfrm>
              <a:prstGeom prst="arc">
                <a:avLst>
                  <a:gd name="adj1" fmla="val 16459473"/>
                  <a:gd name="adj2" fmla="val 18802953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>
                <a:grpSpLocks noChangeAspect="1"/>
              </p:cNvGrpSpPr>
              <p:nvPr/>
            </p:nvGrpSpPr>
            <p:grpSpPr>
              <a:xfrm rot="20460000">
                <a:off x="3557116" y="3051927"/>
                <a:ext cx="998518" cy="253127"/>
                <a:chOff x="3877518" y="2212061"/>
                <a:chExt cx="998518" cy="2531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/>
                    <p:cNvSpPr txBox="1"/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/>
                    <p:cNvSpPr txBox="1"/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3" name="TextBox 1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8" name="TextBox 187"/>
              <p:cNvSpPr txBox="1"/>
              <p:nvPr/>
            </p:nvSpPr>
            <p:spPr>
              <a:xfrm>
                <a:off x="5095689" y="4931704"/>
                <a:ext cx="3449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(b)</a:t>
                </a: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6568" y="3001669"/>
                <a:ext cx="4899295" cy="1916406"/>
              </a:xfrm>
              <a:prstGeom prst="line">
                <a:avLst/>
              </a:prstGeom>
              <a:ln w="12700" cap="rnd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81307" y="3416663"/>
                <a:ext cx="4909316" cy="141871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46811" y="2812518"/>
                <a:ext cx="4453164" cy="2188434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70377" y="283005"/>
              <a:ext cx="5370278" cy="2747205"/>
              <a:chOff x="70377" y="283005"/>
              <a:chExt cx="5370278" cy="274720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0377" y="283005"/>
                <a:ext cx="5311754" cy="2377440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4" name="Arc 173"/>
              <p:cNvSpPr/>
              <p:nvPr/>
            </p:nvSpPr>
            <p:spPr>
              <a:xfrm>
                <a:off x="1006402" y="2396333"/>
                <a:ext cx="625313" cy="633877"/>
              </a:xfrm>
              <a:prstGeom prst="arc">
                <a:avLst>
                  <a:gd name="adj1" fmla="val 12171531"/>
                  <a:gd name="adj2" fmla="val 1629424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70399" y="1056757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59" y="796434"/>
                <a:ext cx="707239" cy="511257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grpSp>
            <p:nvGrpSpPr>
              <p:cNvPr id="76" name="Group 75"/>
              <p:cNvGrpSpPr/>
              <p:nvPr/>
            </p:nvGrpSpPr>
            <p:grpSpPr>
              <a:xfrm>
                <a:off x="97165" y="740620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sp>
            <p:nvSpPr>
              <p:cNvPr id="29" name="Rectangle 28"/>
              <p:cNvSpPr/>
              <p:nvPr/>
            </p:nvSpPr>
            <p:spPr>
              <a:xfrm>
                <a:off x="335363" y="289177"/>
                <a:ext cx="891458" cy="2377440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52463" y="289177"/>
                <a:ext cx="0" cy="2377440"/>
              </a:xfrm>
              <a:prstGeom prst="line">
                <a:avLst/>
              </a:prstGeom>
              <a:ln w="12700" cap="rnd">
                <a:solidFill>
                  <a:srgbClr val="00FF99">
                    <a:alpha val="94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257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260934" y="737034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1968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31876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38252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29006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495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2910674" y="858288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251889" y="2143188"/>
                <a:ext cx="172602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of 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250448" y="2284886"/>
                <a:ext cx="13578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73" name="Straight Arrow Connector 172"/>
              <p:cNvCxnSpPr/>
              <p:nvPr/>
            </p:nvCxnSpPr>
            <p:spPr>
              <a:xfrm flipH="1" flipV="1">
                <a:off x="872506" y="2259948"/>
                <a:ext cx="448056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6" name="Text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TextBox 176"/>
              <p:cNvSpPr txBox="1"/>
              <p:nvPr/>
            </p:nvSpPr>
            <p:spPr>
              <a:xfrm>
                <a:off x="4663813" y="1627769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8" name="Arc 177"/>
              <p:cNvSpPr/>
              <p:nvPr/>
            </p:nvSpPr>
            <p:spPr>
              <a:xfrm>
                <a:off x="4572528" y="1108488"/>
                <a:ext cx="690149" cy="690149"/>
              </a:xfrm>
              <a:prstGeom prst="arc">
                <a:avLst>
                  <a:gd name="adj1" fmla="val 21307292"/>
                  <a:gd name="adj2" fmla="val 3641619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7" name="TextBox 186"/>
              <p:cNvSpPr txBox="1"/>
              <p:nvPr/>
            </p:nvSpPr>
            <p:spPr>
              <a:xfrm>
                <a:off x="5102101" y="241151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(a)</a:t>
                </a:r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226821" y="295685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36968" y="292531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332230" y="2598542"/>
                <a:ext cx="894591" cy="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498822"/>
            <a:ext cx="1645920" cy="125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2" y="498822"/>
            <a:ext cx="1645920" cy="125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78" y="498822"/>
            <a:ext cx="1645920" cy="1250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44" y="1811893"/>
            <a:ext cx="5048453" cy="38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1435029"/>
            <a:ext cx="5486401" cy="5206403"/>
            <a:chOff x="-1" y="1435029"/>
            <a:chExt cx="5486401" cy="52064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815" r="18573" b="551"/>
            <a:stretch/>
          </p:blipFill>
          <p:spPr>
            <a:xfrm>
              <a:off x="-1" y="1435029"/>
              <a:ext cx="5486401" cy="520640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100354" y="1531280"/>
              <a:ext cx="1280160" cy="5028088"/>
              <a:chOff x="4100354" y="1531280"/>
              <a:chExt cx="1280160" cy="5028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6317" t="1467" r="47017" b="20937"/>
              <a:stretch/>
            </p:blipFill>
            <p:spPr>
              <a:xfrm>
                <a:off x="4100354" y="1531280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6316" t="1004" r="47018" b="21398"/>
              <a:stretch/>
            </p:blipFill>
            <p:spPr>
              <a:xfrm>
                <a:off x="4100354" y="3236802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6316" t="544" r="47018" b="21859"/>
              <a:stretch/>
            </p:blipFill>
            <p:spPr>
              <a:xfrm>
                <a:off x="4100354" y="4942323"/>
                <a:ext cx="1280160" cy="1617045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78010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56" name="Straight Connector 155" hidden="1"/>
          <p:cNvCxnSpPr/>
          <p:nvPr/>
        </p:nvCxnSpPr>
        <p:spPr>
          <a:xfrm>
            <a:off x="51968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 hidden="1"/>
          <p:cNvCxnSpPr/>
          <p:nvPr/>
        </p:nvCxnSpPr>
        <p:spPr>
          <a:xfrm>
            <a:off x="531876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 hidden="1"/>
          <p:cNvCxnSpPr/>
          <p:nvPr/>
        </p:nvCxnSpPr>
        <p:spPr>
          <a:xfrm>
            <a:off x="38252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 hidden="1"/>
          <p:cNvCxnSpPr/>
          <p:nvPr/>
        </p:nvCxnSpPr>
        <p:spPr>
          <a:xfrm>
            <a:off x="429006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 hidden="1"/>
          <p:cNvCxnSpPr/>
          <p:nvPr/>
        </p:nvCxnSpPr>
        <p:spPr>
          <a:xfrm>
            <a:off x="449580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 hidden="1"/>
              <p:cNvSpPr txBox="1"/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TextBox 17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 hidden="1"/>
              <p:cNvSpPr txBox="1"/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9" name="TextBox 178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 hidden="1"/>
              <p:cNvSpPr txBox="1"/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 hidden="1"/>
          <p:cNvCxnSpPr/>
          <p:nvPr/>
        </p:nvCxnSpPr>
        <p:spPr>
          <a:xfrm>
            <a:off x="1226821" y="28606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 hidden="1"/>
          <p:cNvCxnSpPr/>
          <p:nvPr/>
        </p:nvCxnSpPr>
        <p:spPr>
          <a:xfrm>
            <a:off x="336968" y="282906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 hidden="1"/>
          <p:cNvCxnSpPr/>
          <p:nvPr/>
        </p:nvCxnSpPr>
        <p:spPr>
          <a:xfrm>
            <a:off x="1881006" y="282943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hidden="1"/>
          <p:cNvCxnSpPr/>
          <p:nvPr/>
        </p:nvCxnSpPr>
        <p:spPr>
          <a:xfrm>
            <a:off x="1308778" y="279789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hidden="1"/>
          <p:cNvCxnSpPr/>
          <p:nvPr/>
        </p:nvCxnSpPr>
        <p:spPr>
          <a:xfrm>
            <a:off x="2330580" y="28310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 hidden="1"/>
          <p:cNvCxnSpPr/>
          <p:nvPr/>
        </p:nvCxnSpPr>
        <p:spPr>
          <a:xfrm>
            <a:off x="1950852" y="27995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 hidden="1"/>
          <p:cNvCxnSpPr/>
          <p:nvPr/>
        </p:nvCxnSpPr>
        <p:spPr>
          <a:xfrm>
            <a:off x="2596806" y="28945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 hidden="1"/>
          <p:cNvCxnSpPr/>
          <p:nvPr/>
        </p:nvCxnSpPr>
        <p:spPr>
          <a:xfrm>
            <a:off x="2405199" y="28630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 hidden="1"/>
          <p:cNvGrpSpPr/>
          <p:nvPr/>
        </p:nvGrpSpPr>
        <p:grpSpPr>
          <a:xfrm>
            <a:off x="4720530" y="1356356"/>
            <a:ext cx="493458" cy="632660"/>
            <a:chOff x="6933031" y="2226273"/>
            <a:chExt cx="1044476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8" name="Ink 137"/>
                <p14:cNvContentPartPr/>
                <p14:nvPr/>
              </p14:nvContentPartPr>
              <p14:xfrm>
                <a:off x="6933031" y="2226273"/>
                <a:ext cx="1044476" cy="289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27004" y="2215344"/>
                  <a:ext cx="1060672" cy="309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9" name="Ink 138"/>
                <p14:cNvContentPartPr/>
                <p14:nvPr/>
              </p14:nvContentPartPr>
              <p14:xfrm>
                <a:off x="6954470" y="3242550"/>
                <a:ext cx="1008088" cy="239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47687" y="3234595"/>
                  <a:ext cx="1021278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-14534" y="3240909"/>
            <a:ext cx="5397849" cy="1867676"/>
            <a:chOff x="-14534" y="3240909"/>
            <a:chExt cx="5397849" cy="1867676"/>
          </a:xfrm>
        </p:grpSpPr>
        <p:sp>
          <p:nvSpPr>
            <p:cNvPr id="186" name="Rectangle 185"/>
            <p:cNvSpPr/>
            <p:nvPr/>
          </p:nvSpPr>
          <p:spPr>
            <a:xfrm>
              <a:off x="70377" y="3306434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70399" y="3893630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of men"/>
            <p:cNvGrpSpPr/>
            <p:nvPr/>
          </p:nvGrpSpPr>
          <p:grpSpPr>
            <a:xfrm>
              <a:off x="98608" y="3577308"/>
              <a:ext cx="2521166" cy="1299012"/>
              <a:chOff x="410382" y="3953854"/>
              <a:chExt cx="2521166" cy="1299012"/>
            </a:xfrm>
          </p:grpSpPr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7" name="Ink 196"/>
                <p14:cNvContentPartPr/>
                <p14:nvPr/>
              </p14:nvContentPartPr>
              <p14:xfrm rot="21275634">
                <a:off x="4639176" y="3600787"/>
                <a:ext cx="647572" cy="149438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75634">
                  <a:off x="4635576" y="3595026"/>
                  <a:ext cx="655851" cy="160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8" name="Ink 197"/>
                <p14:cNvContentPartPr/>
                <p14:nvPr/>
              </p14:nvContentPartPr>
              <p14:xfrm>
                <a:off x="4869385" y="4089730"/>
                <a:ext cx="431367" cy="123417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6147" y="4085066"/>
                  <a:ext cx="438203" cy="13382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/>
            <p:cNvGrpSpPr>
              <a:grpSpLocks noChangeAspect="1"/>
            </p:cNvGrpSpPr>
            <p:nvPr/>
          </p:nvGrpSpPr>
          <p:grpSpPr>
            <a:xfrm rot="-780000">
              <a:off x="4773782" y="3529542"/>
              <a:ext cx="76145" cy="755370"/>
              <a:chOff x="1740319" y="4576647"/>
              <a:chExt cx="147481" cy="146304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>
              <a:grpSpLocks noChangeAspect="1"/>
            </p:cNvGrpSpPr>
            <p:nvPr/>
          </p:nvGrpSpPr>
          <p:grpSpPr>
            <a:xfrm rot="-1560000">
              <a:off x="4769012" y="3520000"/>
              <a:ext cx="76145" cy="755370"/>
              <a:chOff x="1740319" y="4576647"/>
              <a:chExt cx="147481" cy="146304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>
              <a:grpSpLocks noChangeAspect="1"/>
            </p:cNvGrpSpPr>
            <p:nvPr/>
          </p:nvGrpSpPr>
          <p:grpSpPr>
            <a:xfrm rot="19380000">
              <a:off x="4771397" y="3528736"/>
              <a:ext cx="76145" cy="755370"/>
              <a:chOff x="1740319" y="4576647"/>
              <a:chExt cx="147481" cy="1463040"/>
            </a:xfrm>
          </p:grpSpPr>
          <p:sp>
            <p:nvSpPr>
              <p:cNvPr id="206" name="Oval 205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7" name="Straight Connector 206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/>
            <p:cNvGrpSpPr>
              <a:grpSpLocks noChangeAspect="1"/>
            </p:cNvGrpSpPr>
            <p:nvPr/>
          </p:nvGrpSpPr>
          <p:grpSpPr>
            <a:xfrm rot="18720000">
              <a:off x="4771397" y="3522386"/>
              <a:ext cx="76145" cy="755370"/>
              <a:chOff x="1740319" y="4576647"/>
              <a:chExt cx="147481" cy="146304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Straight Connector 210"/>
            <p:cNvCxnSpPr/>
            <p:nvPr/>
          </p:nvCxnSpPr>
          <p:spPr>
            <a:xfrm>
              <a:off x="5297121" y="3569634"/>
              <a:ext cx="0" cy="651332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340" y="3936929"/>
              <a:ext cx="4828000" cy="36679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 flipV="1">
              <a:off x="65185" y="3668659"/>
              <a:ext cx="4831630" cy="613141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67906" y="3357573"/>
              <a:ext cx="4831632" cy="911987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 flipV="1">
              <a:off x="1197429" y="3306434"/>
              <a:ext cx="3699387" cy="95331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Freeform: Shape 215"/>
            <p:cNvSpPr/>
            <p:nvPr/>
          </p:nvSpPr>
          <p:spPr>
            <a:xfrm>
              <a:off x="70757" y="3847430"/>
              <a:ext cx="4835979" cy="457200"/>
            </a:xfrm>
            <a:custGeom>
              <a:avLst/>
              <a:gdLst>
                <a:gd name="connsiteX0" fmla="*/ 4835979 w 4835979"/>
                <a:gd name="connsiteY0" fmla="*/ 457200 h 457200"/>
                <a:gd name="connsiteX1" fmla="*/ 0 w 4835979"/>
                <a:gd name="connsiteY1" fmla="*/ 179614 h 457200"/>
                <a:gd name="connsiteX2" fmla="*/ 0 w 4835979"/>
                <a:gd name="connsiteY2" fmla="*/ 0 h 457200"/>
                <a:gd name="connsiteX3" fmla="*/ 4835979 w 483597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979" h="457200">
                  <a:moveTo>
                    <a:pt x="4835979" y="457200"/>
                  </a:moveTo>
                  <a:lnTo>
                    <a:pt x="0" y="179614"/>
                  </a:lnTo>
                  <a:lnTo>
                    <a:pt x="0" y="0"/>
                  </a:lnTo>
                  <a:lnTo>
                    <a:pt x="4835979" y="45720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7" name="Freeform: Shape 216"/>
            <p:cNvSpPr/>
            <p:nvPr/>
          </p:nvSpPr>
          <p:spPr>
            <a:xfrm>
              <a:off x="70757" y="3531744"/>
              <a:ext cx="4827814" cy="753836"/>
            </a:xfrm>
            <a:custGeom>
              <a:avLst/>
              <a:gdLst>
                <a:gd name="connsiteX0" fmla="*/ 4827814 w 4827814"/>
                <a:gd name="connsiteY0" fmla="*/ 753836 h 753836"/>
                <a:gd name="connsiteX1" fmla="*/ 0 w 4827814"/>
                <a:gd name="connsiteY1" fmla="*/ 277586 h 753836"/>
                <a:gd name="connsiteX2" fmla="*/ 0 w 4827814"/>
                <a:gd name="connsiteY2" fmla="*/ 0 h 753836"/>
                <a:gd name="connsiteX3" fmla="*/ 4827814 w 4827814"/>
                <a:gd name="connsiteY3" fmla="*/ 753836 h 75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7814" h="753836">
                  <a:moveTo>
                    <a:pt x="4827814" y="753836"/>
                  </a:moveTo>
                  <a:lnTo>
                    <a:pt x="0" y="277586"/>
                  </a:lnTo>
                  <a:lnTo>
                    <a:pt x="0" y="0"/>
                  </a:lnTo>
                  <a:lnTo>
                    <a:pt x="4827814" y="753836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8" name="Freeform: Shape 217"/>
            <p:cNvSpPr/>
            <p:nvPr/>
          </p:nvSpPr>
          <p:spPr>
            <a:xfrm>
              <a:off x="525236" y="3305866"/>
              <a:ext cx="4376057" cy="960664"/>
            </a:xfrm>
            <a:custGeom>
              <a:avLst/>
              <a:gdLst>
                <a:gd name="connsiteX0" fmla="*/ 4376057 w 4376057"/>
                <a:gd name="connsiteY0" fmla="*/ 960664 h 960664"/>
                <a:gd name="connsiteX1" fmla="*/ 0 w 4376057"/>
                <a:gd name="connsiteY1" fmla="*/ 0 h 960664"/>
                <a:gd name="connsiteX2" fmla="*/ 1417864 w 4376057"/>
                <a:gd name="connsiteY2" fmla="*/ 0 h 960664"/>
                <a:gd name="connsiteX3" fmla="*/ 4376057 w 4376057"/>
                <a:gd name="connsiteY3" fmla="*/ 960664 h 9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057" h="960664">
                  <a:moveTo>
                    <a:pt x="4376057" y="960664"/>
                  </a:moveTo>
                  <a:lnTo>
                    <a:pt x="0" y="0"/>
                  </a:lnTo>
                  <a:lnTo>
                    <a:pt x="1417864" y="0"/>
                  </a:lnTo>
                  <a:lnTo>
                    <a:pt x="4376057" y="960664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9" name="Freeform: Shape 218"/>
            <p:cNvSpPr/>
            <p:nvPr/>
          </p:nvSpPr>
          <p:spPr>
            <a:xfrm>
              <a:off x="70757" y="3305866"/>
              <a:ext cx="4833257" cy="971550"/>
            </a:xfrm>
            <a:custGeom>
              <a:avLst/>
              <a:gdLst>
                <a:gd name="connsiteX0" fmla="*/ 4833257 w 4833257"/>
                <a:gd name="connsiteY0" fmla="*/ 971550 h 971550"/>
                <a:gd name="connsiteX1" fmla="*/ 0 w 4833257"/>
                <a:gd name="connsiteY1" fmla="*/ 206828 h 971550"/>
                <a:gd name="connsiteX2" fmla="*/ 0 w 4833257"/>
                <a:gd name="connsiteY2" fmla="*/ 0 h 971550"/>
                <a:gd name="connsiteX3" fmla="*/ 429986 w 4833257"/>
                <a:gd name="connsiteY3" fmla="*/ 0 h 971550"/>
                <a:gd name="connsiteX4" fmla="*/ 4833257 w 4833257"/>
                <a:gd name="connsiteY4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7" h="971550">
                  <a:moveTo>
                    <a:pt x="4833257" y="971550"/>
                  </a:moveTo>
                  <a:lnTo>
                    <a:pt x="0" y="206828"/>
                  </a:lnTo>
                  <a:lnTo>
                    <a:pt x="0" y="0"/>
                  </a:lnTo>
                  <a:lnTo>
                    <a:pt x="429986" y="0"/>
                  </a:lnTo>
                  <a:lnTo>
                    <a:pt x="4833257" y="97155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4584416" y="334044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491422" y="335507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4409387" y="339325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4330664" y="34599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510610" y="324090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8449" y="32507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-9504" y="34977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-14534" y="377749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Arc 227"/>
            <p:cNvSpPr/>
            <p:nvPr/>
          </p:nvSpPr>
          <p:spPr>
            <a:xfrm>
              <a:off x="4430544" y="3550519"/>
              <a:ext cx="592448" cy="592448"/>
            </a:xfrm>
            <a:prstGeom prst="arc">
              <a:avLst>
                <a:gd name="adj1" fmla="val 12747754"/>
                <a:gd name="adj2" fmla="val 16187223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triangle" w="med" len="med"/>
              <a:tailEnd type="non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29" name="Arc 228"/>
            <p:cNvSpPr/>
            <p:nvPr/>
          </p:nvSpPr>
          <p:spPr>
            <a:xfrm rot="946521" flipV="1">
              <a:off x="4521984" y="3628362"/>
              <a:ext cx="592448" cy="592448"/>
            </a:xfrm>
            <a:prstGeom prst="arc">
              <a:avLst>
                <a:gd name="adj1" fmla="val 17712939"/>
                <a:gd name="adj2" fmla="val 21223797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none" w="sm" len="med"/>
              <a:tailEnd type="triangl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551757" y="4342264"/>
              <a:ext cx="830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Lens rotation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099864" y="3707584"/>
              <a:ext cx="5157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z-axis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044483" y="3844962"/>
              <a:ext cx="34702" cy="100584"/>
              <a:chOff x="3489762" y="5690102"/>
              <a:chExt cx="34702" cy="100584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Rectangle 242"/>
            <p:cNvSpPr/>
            <p:nvPr/>
          </p:nvSpPr>
          <p:spPr>
            <a:xfrm>
              <a:off x="4106297" y="4865156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4228217" y="4828667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4082611" y="4782947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/>
            <p:cNvSpPr txBox="1"/>
            <p:nvPr/>
          </p:nvSpPr>
          <p:spPr>
            <a:xfrm>
              <a:off x="4228217" y="4689191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4040059" y="4701210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0377" y="1027501"/>
            <a:ext cx="5370307" cy="1856974"/>
            <a:chOff x="70377" y="1027501"/>
            <a:chExt cx="5370307" cy="1856974"/>
          </a:xfrm>
        </p:grpSpPr>
        <p:sp>
          <p:nvSpPr>
            <p:cNvPr id="20" name="Rectangle 19"/>
            <p:cNvSpPr/>
            <p:nvPr/>
          </p:nvSpPr>
          <p:spPr>
            <a:xfrm>
              <a:off x="70377" y="1079161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0399" y="1666357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1395" y="1079161"/>
              <a:ext cx="967698" cy="1802151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2" name="group of men"/>
            <p:cNvGrpSpPr/>
            <p:nvPr/>
          </p:nvGrpSpPr>
          <p:grpSpPr>
            <a:xfrm>
              <a:off x="98608" y="1350035"/>
              <a:ext cx="2521166" cy="1299012"/>
              <a:chOff x="410382" y="3953854"/>
              <a:chExt cx="2521166" cy="1299012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2" name="TextBox 161"/>
            <p:cNvSpPr txBox="1"/>
            <p:nvPr/>
          </p:nvSpPr>
          <p:spPr>
            <a:xfrm>
              <a:off x="3126574" y="1467888"/>
              <a:ext cx="8556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309376" y="1079160"/>
              <a:ext cx="577517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622148" y="1081399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1953059" y="1079160"/>
              <a:ext cx="385010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167972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2403958" y="1079160"/>
              <a:ext cx="195264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2515161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2984" y="1083107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2356934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999723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453998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68156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210795" y="2031756"/>
              <a:ext cx="10514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Sensor translation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108" name="Right Arrow 40"/>
            <p:cNvSpPr/>
            <p:nvPr/>
          </p:nvSpPr>
          <p:spPr>
            <a:xfrm flipH="1">
              <a:off x="5156080" y="2087082"/>
              <a:ext cx="167265" cy="122599"/>
            </a:xfrm>
            <a:prstGeom prst="rightArrow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209171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53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156080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3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262262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7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719647" y="1350006"/>
              <a:ext cx="600470" cy="632660"/>
              <a:chOff x="6933031" y="2226273"/>
              <a:chExt cx="1044476" cy="1255317"/>
            </a:xfrm>
            <a:no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29" name="Ink 128"/>
                  <p14:cNvContentPartPr/>
                  <p14:nvPr/>
                </p14:nvContentPartPr>
                <p14:xfrm>
                  <a:off x="6933031" y="2226273"/>
                  <a:ext cx="1044476" cy="289440"/>
                </p14:xfrm>
              </p:contentPart>
            </mc:Choice>
            <mc:Fallback xmlns="">
              <p:pic>
                <p:nvPicPr>
                  <p:cNvPr id="129" name="Ink 1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926773" y="2214838"/>
                    <a:ext cx="1058870" cy="311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0" name="Ink 129"/>
                  <p14:cNvContentPartPr/>
                  <p14:nvPr/>
                </p14:nvContentPartPr>
                <p14:xfrm>
                  <a:off x="6954470" y="3242550"/>
                  <a:ext cx="1008088" cy="239040"/>
                </p14:xfrm>
              </p:contentPart>
            </mc:Choice>
            <mc:Fallback xmlns="">
              <p:pic>
                <p:nvPicPr>
                  <p:cNvPr id="130" name="Ink 1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948838" y="3233987"/>
                    <a:ext cx="1019977" cy="259733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34" name="Straight Connector 133"/>
            <p:cNvCxnSpPr/>
            <p:nvPr/>
          </p:nvCxnSpPr>
          <p:spPr>
            <a:xfrm>
              <a:off x="5315354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8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685996" y="1449074"/>
              <a:ext cx="74328" cy="460844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91898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026232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093083" y="108621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4123753" y="1616065"/>
              <a:ext cx="34702" cy="100584"/>
              <a:chOff x="3489762" y="5690102"/>
              <a:chExt cx="34702" cy="100584"/>
            </a:xfrm>
          </p:grpSpPr>
          <p:cxnSp>
            <p:nvCxnSpPr>
              <p:cNvPr id="239" name="Straight Connector 238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Rectangle 249"/>
            <p:cNvSpPr/>
            <p:nvPr/>
          </p:nvSpPr>
          <p:spPr>
            <a:xfrm>
              <a:off x="4100234" y="2639999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222154" y="2603510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>
            <a:xfrm>
              <a:off x="4076548" y="2557790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4222154" y="2464034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4033996" y="2476053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98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45724" y="321129"/>
            <a:ext cx="5534665" cy="4562068"/>
            <a:chOff x="-45724" y="321129"/>
            <a:chExt cx="5534665" cy="4562068"/>
          </a:xfrm>
        </p:grpSpPr>
        <p:sp>
          <p:nvSpPr>
            <p:cNvPr id="5" name="Rectangle 4"/>
            <p:cNvSpPr/>
            <p:nvPr/>
          </p:nvSpPr>
          <p:spPr>
            <a:xfrm>
              <a:off x="35242" y="364402"/>
              <a:ext cx="5371329" cy="451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988118" y="321129"/>
              <a:ext cx="1425338" cy="1158468"/>
              <a:chOff x="3957638" y="321129"/>
              <a:chExt cx="1425338" cy="1158468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6147" y="357462"/>
                <a:ext cx="1336829" cy="110642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bg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 image 1/13 </a:t>
                    </a:r>
                  </a:p>
                  <a:p>
                    <a:r>
                      <a:rPr lang="en-US" sz="900">
                        <a:solidFill>
                          <a:srgbClr val="00B45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Lens tilt, </a:t>
                    </a:r>
                    <a14:m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p>
                        </m:sSup>
                      </m:oMath>
                    </a14:m>
                    <a:endParaRPr 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Straight Connector 95"/>
              <p:cNvCxnSpPr/>
              <p:nvPr/>
            </p:nvCxnSpPr>
            <p:spPr>
              <a:xfrm>
                <a:off x="4037037" y="907795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982438" y="1248765"/>
                <a:ext cx="325730" cy="230832"/>
                <a:chOff x="2001238" y="4855565"/>
                <a:chExt cx="325730" cy="230832"/>
              </a:xfrm>
            </p:grpSpPr>
            <p:sp>
              <p:nvSpPr>
                <p:cNvPr id="99" name="Rounded Rectangle 103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3957638" y="77628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991286" y="1505564"/>
              <a:ext cx="1497655" cy="1148783"/>
              <a:chOff x="3960806" y="1505564"/>
              <a:chExt cx="1497655" cy="1148783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46313" y="1535421"/>
                <a:ext cx="1336663" cy="1106424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3991611" y="150556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</a:t>
                </a: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4043387" y="2085572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/>
              <p:cNvGrpSpPr/>
              <p:nvPr/>
            </p:nvGrpSpPr>
            <p:grpSpPr>
              <a:xfrm>
                <a:off x="3982438" y="2423515"/>
                <a:ext cx="312906" cy="230832"/>
                <a:chOff x="2001238" y="4855565"/>
                <a:chExt cx="312906" cy="230832"/>
              </a:xfrm>
            </p:grpSpPr>
            <p:sp>
              <p:nvSpPr>
                <p:cNvPr id="92" name="Rounded Rectangle 106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3960806" y="195263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-45724" y="2684770"/>
              <a:ext cx="2734314" cy="2194997"/>
              <a:chOff x="-45724" y="2684770"/>
              <a:chExt cx="2734314" cy="2194997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30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36831" y="268539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Composite image</a:t>
                </a: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-19332" y="4646015"/>
                <a:ext cx="325730" cy="230832"/>
                <a:chOff x="2001238" y="4855565"/>
                <a:chExt cx="325730" cy="230832"/>
              </a:xfrm>
            </p:grpSpPr>
            <p:sp>
              <p:nvSpPr>
                <p:cNvPr id="85" name="Rounded Rectangle 10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-45724" y="3635394"/>
                <a:ext cx="2727964" cy="184666"/>
                <a:chOff x="-76204" y="3514744"/>
                <a:chExt cx="2727964" cy="184666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0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-76204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2678425" y="2684770"/>
              <a:ext cx="2733100" cy="2198427"/>
              <a:chOff x="2678425" y="2684770"/>
              <a:chExt cx="2733100" cy="2198427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9765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2760980" y="2685394"/>
                <a:ext cx="24066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 of the composite image 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2698468" y="4652365"/>
                <a:ext cx="312906" cy="230832"/>
                <a:chOff x="2001238" y="4855565"/>
                <a:chExt cx="312906" cy="230832"/>
              </a:xfrm>
            </p:grpSpPr>
            <p:sp>
              <p:nvSpPr>
                <p:cNvPr id="77" name="Rounded Rectangle 112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2678425" y="3635394"/>
                <a:ext cx="2728146" cy="184666"/>
                <a:chOff x="2647945" y="3514744"/>
                <a:chExt cx="2728146" cy="184666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724331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2647945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-33022" y="357188"/>
              <a:ext cx="4175964" cy="2281342"/>
              <a:chOff x="-33022" y="357188"/>
              <a:chExt cx="4175964" cy="228134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327394" y="495688"/>
                <a:ext cx="724636" cy="1310201"/>
                <a:chOff x="3502493" y="391984"/>
                <a:chExt cx="1775105" cy="3209544"/>
              </a:xfrm>
            </p:grpSpPr>
            <p:sp>
              <p:nvSpPr>
                <p:cNvPr id="69" name="Cube 68"/>
                <p:cNvSpPr/>
                <p:nvPr/>
              </p:nvSpPr>
              <p:spPr>
                <a:xfrm>
                  <a:off x="3934780" y="3919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2493" y="6284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667936" y="769975"/>
                <a:ext cx="724636" cy="1310201"/>
                <a:chOff x="1887053" y="1192084"/>
                <a:chExt cx="1775105" cy="3209544"/>
              </a:xfrm>
            </p:grpSpPr>
            <p:sp>
              <p:nvSpPr>
                <p:cNvPr id="67" name="Cube 66"/>
                <p:cNvSpPr/>
                <p:nvPr/>
              </p:nvSpPr>
              <p:spPr>
                <a:xfrm>
                  <a:off x="2319340" y="11920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053" y="14285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-303" y="1044263"/>
                <a:ext cx="729758" cy="1310201"/>
                <a:chOff x="250100" y="1992184"/>
                <a:chExt cx="1787652" cy="3209544"/>
              </a:xfrm>
            </p:grpSpPr>
            <p:sp>
              <p:nvSpPr>
                <p:cNvPr id="65" name="Cube 64"/>
                <p:cNvSpPr/>
                <p:nvPr/>
              </p:nvSpPr>
              <p:spPr>
                <a:xfrm>
                  <a:off x="688660" y="19921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00" y="2228686"/>
                  <a:ext cx="1787652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030913" y="1419876"/>
                <a:ext cx="265176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28888" y="1419876"/>
                <a:ext cx="317286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980000">
                <a:off x="2488336" y="1392363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  <a:alpha val="9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980000">
                <a:off x="2523102" y="1394669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107719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038463" y="2231961"/>
                <a:ext cx="664434" cy="73152"/>
                <a:chOff x="991312" y="1947799"/>
                <a:chExt cx="664434" cy="73152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93615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653537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991312" y="1984375"/>
                  <a:ext cx="664434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 rot="16200000">
                <a:off x="3281415" y="1176336"/>
                <a:ext cx="10213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00C486"/>
                    </a:solidFill>
                  </a:rPr>
                  <a:t>Sensor plane</a:t>
                </a:r>
                <a:endParaRPr lang="en-US" sz="900" dirty="0">
                  <a:solidFill>
                    <a:srgbClr val="00C48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Paraxial 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thick-lens model with spherical aberration;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F/2.5,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a14:m>
                    <a:r>
                      <a:rPr lang="en-US" sz="9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8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  <a:p>
                    <a:pPr algn="ctr"/>
                    <a:r>
                      <a:rPr lang="en-US" sz="900">
                        <a:solidFill>
                          <a:srgbClr val="00C486"/>
                        </a:solidFill>
                      </a:rPr>
                      <a:t>Lens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rgbClr val="00C48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sz="900">
                        <a:solidFill>
                          <a:srgbClr val="00C486"/>
                        </a:solidFill>
                      </a:rPr>
                      <a:t>)</a:t>
                    </a:r>
                    <a:endParaRPr lang="en-US" sz="900" dirty="0">
                      <a:solidFill>
                        <a:srgbClr val="00C48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9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/>
              <p:cNvCxnSpPr/>
              <p:nvPr/>
            </p:nvCxnSpPr>
            <p:spPr>
              <a:xfrm>
                <a:off x="3695101" y="1110166"/>
                <a:ext cx="0" cy="603785"/>
              </a:xfrm>
              <a:prstGeom prst="line">
                <a:avLst/>
              </a:prstGeom>
              <a:ln w="34925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/>
              <p:cNvGrpSpPr/>
              <p:nvPr/>
            </p:nvGrpSpPr>
            <p:grpSpPr>
              <a:xfrm>
                <a:off x="3160451" y="1105891"/>
                <a:ext cx="538017" cy="600811"/>
                <a:chOff x="6933032" y="2226270"/>
                <a:chExt cx="1124118" cy="1255320"/>
              </a:xfrm>
              <a:noFill/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60" name="Ink 59"/>
                    <p14:cNvContentPartPr/>
                    <p14:nvPr/>
                  </p14:nvContentPartPr>
                  <p14:xfrm>
                    <a:off x="6933032" y="2226270"/>
                    <a:ext cx="1090800" cy="28944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27014" y="2215745"/>
                      <a:ext cx="1107350" cy="3089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61" name="Ink 60"/>
                    <p14:cNvContentPartPr/>
                    <p14:nvPr/>
                  </p14:nvContentPartPr>
                  <p14:xfrm>
                    <a:off x="6954470" y="3242550"/>
                    <a:ext cx="1102680" cy="239040"/>
                  </p14:xfrm>
                </p:contentPart>
              </mc:Choice>
              <mc:Fallback xmlns="">
                <p:pic>
                  <p:nvPicPr>
                    <p:cNvPr id="51" name="Ink 50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947700" y="3234281"/>
                      <a:ext cx="1115467" cy="2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" name="Group 23"/>
              <p:cNvGrpSpPr/>
              <p:nvPr/>
            </p:nvGrpSpPr>
            <p:grpSpPr>
              <a:xfrm>
                <a:off x="3123132" y="1064155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>
                <a:grpSpLocks noChangeAspect="1"/>
              </p:cNvGrpSpPr>
              <p:nvPr/>
            </p:nvGrpSpPr>
            <p:grpSpPr>
              <a:xfrm rot="20400000">
                <a:off x="3125343" y="1066366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>
                <a:grpSpLocks noChangeAspect="1"/>
              </p:cNvGrpSpPr>
              <p:nvPr/>
            </p:nvGrpSpPr>
            <p:grpSpPr>
              <a:xfrm rot="1200000">
                <a:off x="3127554" y="1073000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Arc 26"/>
              <p:cNvSpPr/>
              <p:nvPr/>
            </p:nvSpPr>
            <p:spPr>
              <a:xfrm>
                <a:off x="2884435" y="1077729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flipV="1">
                <a:off x="2884435" y="1192272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102126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800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6648" y="2093406"/>
                <a:ext cx="5501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4981" y="2269722"/>
                <a:ext cx="668167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74981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699067" y="2269722"/>
                <a:ext cx="1463040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160795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116796" y="1372987"/>
                <a:ext cx="37414" cy="970520"/>
                <a:chOff x="2139145" y="2015931"/>
                <a:chExt cx="91652" cy="237744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rot="5400000">
                  <a:off x="2185077" y="1975853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2184865" y="4344462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rot="5400000">
                  <a:off x="996145" y="3204651"/>
                  <a:ext cx="23774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72868" y="1026180"/>
                <a:ext cx="474063" cy="332715"/>
                <a:chOff x="2075978" y="1102114"/>
                <a:chExt cx="1161288" cy="815045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rot="6540000">
                  <a:off x="3055186" y="1046115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6120000">
                  <a:off x="2239012" y="1861160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8113105">
                  <a:off x="2075978" y="1510320"/>
                  <a:ext cx="1161288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 rot="16200000">
                <a:off x="-165431" y="1765447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89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8964025">
                <a:off x="27691" y="1034131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64</a:t>
                </a: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5242" y="357188"/>
                <a:ext cx="3983038" cy="227171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180" y="361294"/>
                <a:ext cx="157225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Setup of simulation in Zemax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-19332" y="2404465"/>
                <a:ext cx="319318" cy="230832"/>
                <a:chOff x="2001238" y="4855565"/>
                <a:chExt cx="319318" cy="230832"/>
              </a:xfrm>
            </p:grpSpPr>
            <p:sp>
              <p:nvSpPr>
                <p:cNvPr id="46" name="Rounded Rectangle 9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001238" y="4855565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a:t>-axis</a:t>
                    </a:r>
                    <a:endParaRPr lang="en-US" sz="9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/>
              <p:cNvSpPr txBox="1"/>
              <p:nvPr/>
            </p:nvSpPr>
            <p:spPr>
              <a:xfrm>
                <a:off x="2421229" y="1734325"/>
                <a:ext cx="1443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13 tilts </a:t>
                </a:r>
              </a:p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between -8° &amp; +8°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 x 5 sq. mm, 1.78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μm</m:t>
                        </m:r>
                      </m:oMath>
                    </a14:m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5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aseline="1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is the separation between the pupils. </a:t>
                    </a:r>
                    <a:endParaRPr lang="en-US" sz="9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5092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378" y="1373459"/>
            <a:ext cx="5387552" cy="2771675"/>
            <a:chOff x="94828" y="1373459"/>
            <a:chExt cx="5387552" cy="2771675"/>
          </a:xfrm>
        </p:grpSpPr>
        <p:sp>
          <p:nvSpPr>
            <p:cNvPr id="97" name="Rectangle 96"/>
            <p:cNvSpPr/>
            <p:nvPr/>
          </p:nvSpPr>
          <p:spPr>
            <a:xfrm>
              <a:off x="114852" y="1373459"/>
              <a:ext cx="5367528" cy="277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873261" y="1453318"/>
              <a:ext cx="965336" cy="1745406"/>
              <a:chOff x="3502493" y="391984"/>
              <a:chExt cx="1775105" cy="3209544"/>
            </a:xfrm>
          </p:grpSpPr>
          <p:sp>
            <p:nvSpPr>
              <p:cNvPr id="61" name="Cube 60"/>
              <p:cNvSpPr/>
              <p:nvPr/>
            </p:nvSpPr>
            <p:spPr>
              <a:xfrm>
                <a:off x="3934780" y="3919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2493" y="628486"/>
                <a:ext cx="1775105" cy="2733014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94753" y="1818714"/>
              <a:ext cx="965336" cy="1745406"/>
              <a:chOff x="1887053" y="1192084"/>
              <a:chExt cx="1775105" cy="3209544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319340" y="11920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7053" y="1428586"/>
                <a:ext cx="1775105" cy="2733014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0318" y="2184111"/>
              <a:ext cx="972159" cy="1745406"/>
              <a:chOff x="242322" y="1992184"/>
              <a:chExt cx="1787652" cy="3209544"/>
            </a:xfrm>
          </p:grpSpPr>
          <p:sp>
            <p:nvSpPr>
              <p:cNvPr id="57" name="Cube 56"/>
              <p:cNvSpPr/>
              <p:nvPr/>
            </p:nvSpPr>
            <p:spPr>
              <a:xfrm>
                <a:off x="688660" y="1992184"/>
                <a:ext cx="850392" cy="3209544"/>
              </a:xfrm>
              <a:prstGeom prst="cube">
                <a:avLst>
                  <a:gd name="adj" fmla="val 93443"/>
                </a:avLst>
              </a:prstGeom>
              <a:gradFill flip="none" rotWithShape="1">
                <a:gsLst>
                  <a:gs pos="0">
                    <a:schemeClr val="accent4">
                      <a:lumMod val="46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46000"/>
                      <a:lumOff val="54000"/>
                    </a:schemeClr>
                  </a:gs>
                </a:gsLst>
                <a:lin ang="16200000" scaled="1"/>
                <a:tileRect/>
              </a:gradFill>
              <a:ln w="6350" cap="rnd">
                <a:solidFill>
                  <a:schemeClr val="accent4">
                    <a:lumMod val="50000"/>
                    <a:alpha val="31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322" y="2236464"/>
                <a:ext cx="1787652" cy="2733015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isometricOffAxis2Right">
                  <a:rot lat="1740000" lon="17759998" rev="0"/>
                </a:camera>
                <a:lightRig rig="threePt" dir="t"/>
              </a:scene3d>
            </p:spPr>
          </p:pic>
        </p:grpSp>
        <p:cxnSp>
          <p:nvCxnSpPr>
            <p:cNvPr id="8" name="Straight Connector 7"/>
            <p:cNvCxnSpPr/>
            <p:nvPr/>
          </p:nvCxnSpPr>
          <p:spPr>
            <a:xfrm>
              <a:off x="1478299" y="2684491"/>
              <a:ext cx="3532587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09518" y="2684491"/>
              <a:ext cx="42267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61583" y="3581745"/>
              <a:ext cx="67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200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88357" y="3766323"/>
              <a:ext cx="885137" cy="97451"/>
              <a:chOff x="991312" y="1947799"/>
              <a:chExt cx="664434" cy="7315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993615" y="1947799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653537" y="1947799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991312" y="1984375"/>
                <a:ext cx="664434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 rot="16200000">
              <a:off x="4686715" y="2555274"/>
              <a:ext cx="9398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00C486"/>
                  </a:solidFill>
                </a:rPr>
                <a:t>Sensor plane</a:t>
              </a:r>
              <a:endParaRPr lang="en-US" sz="1100" dirty="0">
                <a:solidFill>
                  <a:srgbClr val="00C48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228921" y="1386159"/>
                  <a:ext cx="2190948" cy="736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Paraxial 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thick-lens model with spherical aberration;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24 </a:t>
                  </a:r>
                  <a:r>
                    <a:rPr lang="en-US" sz="10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F/2.5,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a14:m>
                  <a:r>
                    <a:rPr lang="en-US" sz="1000" baseline="30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8 </a:t>
                  </a:r>
                  <a:r>
                    <a:rPr lang="en-US" sz="10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</a:p>
                <a:p>
                  <a:pPr algn="ctr"/>
                  <a:r>
                    <a:rPr lang="en-US" sz="1100">
                      <a:solidFill>
                        <a:srgbClr val="00C486"/>
                      </a:solidFill>
                    </a:rPr>
                    <a:t>Lens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C48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rgbClr val="00C48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100">
                      <a:solidFill>
                        <a:srgbClr val="00C486"/>
                      </a:solidFill>
                    </a:rPr>
                    <a:t>)</a:t>
                  </a:r>
                  <a:endParaRPr lang="en-US" sz="1100" dirty="0">
                    <a:solidFill>
                      <a:srgbClr val="00C48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921" y="1386159"/>
                  <a:ext cx="2190948" cy="736292"/>
                </a:xfrm>
                <a:prstGeom prst="rect">
                  <a:avLst/>
                </a:prstGeom>
                <a:blipFill>
                  <a:blip r:embed="rId5"/>
                  <a:stretch>
                    <a:fillRect b="-3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5027442" y="2271905"/>
              <a:ext cx="0" cy="804342"/>
            </a:xfrm>
            <a:prstGeom prst="line">
              <a:avLst/>
            </a:prstGeom>
            <a:ln w="34925" cap="rnd">
              <a:solidFill>
                <a:schemeClr val="tx1">
                  <a:lumMod val="75000"/>
                  <a:lumOff val="25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315199" y="2266210"/>
              <a:ext cx="716728" cy="800381"/>
              <a:chOff x="6933032" y="2226270"/>
              <a:chExt cx="1124118" cy="1255320"/>
            </a:xfrm>
            <a:no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2" name="Ink 51"/>
                  <p14:cNvContentPartPr/>
                  <p14:nvPr/>
                </p14:nvContentPartPr>
                <p14:xfrm>
                  <a:off x="6933032" y="2226270"/>
                  <a:ext cx="1090800" cy="289440"/>
                </p14:xfrm>
              </p:contentPart>
            </mc:Choice>
            <mc:Fallback xmlns="">
              <p:pic>
                <p:nvPicPr>
                  <p:cNvPr id="50" name="Ink 49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927014" y="2215745"/>
                    <a:ext cx="1107350" cy="3089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3" name="Ink 52"/>
                  <p14:cNvContentPartPr/>
                  <p14:nvPr/>
                </p14:nvContentPartPr>
                <p14:xfrm>
                  <a:off x="6954470" y="3242550"/>
                  <a:ext cx="1102680" cy="239040"/>
                </p14:xfrm>
              </p:contentPart>
            </mc:Choice>
            <mc:Fallback xmlns="">
              <p:pic>
                <p:nvPicPr>
                  <p:cNvPr id="51" name="Ink 50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47700" y="3234281"/>
                    <a:ext cx="1115467" cy="2570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/>
            <p:cNvGrpSpPr/>
            <p:nvPr/>
          </p:nvGrpSpPr>
          <p:grpSpPr>
            <a:xfrm>
              <a:off x="4265484" y="2210611"/>
              <a:ext cx="94032" cy="932821"/>
              <a:chOff x="1740319" y="4576647"/>
              <a:chExt cx="147481" cy="146304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 rot="20400000">
              <a:off x="4268429" y="2213556"/>
              <a:ext cx="94032" cy="932821"/>
              <a:chOff x="1740319" y="4576647"/>
              <a:chExt cx="147481" cy="146304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 rot="1200000">
              <a:off x="4271375" y="2222394"/>
              <a:ext cx="94032" cy="932821"/>
              <a:chOff x="1740319" y="4576647"/>
              <a:chExt cx="147481" cy="146304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Arc 18"/>
            <p:cNvSpPr/>
            <p:nvPr/>
          </p:nvSpPr>
          <p:spPr>
            <a:xfrm>
              <a:off x="3947500" y="2228694"/>
              <a:ext cx="731626" cy="731625"/>
            </a:xfrm>
            <a:prstGeom prst="arc">
              <a:avLst>
                <a:gd name="adj1" fmla="val 12747754"/>
                <a:gd name="adj2" fmla="val 19491951"/>
              </a:avLst>
            </a:prstGeom>
            <a:ln w="25400" cap="rnd">
              <a:solidFill>
                <a:srgbClr val="FC2D04">
                  <a:alpha val="74902"/>
                </a:srgbClr>
              </a:solidFill>
              <a:round/>
              <a:headEnd type="triangle" w="med" len="med"/>
              <a:tailEnd type="triangl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flipV="1">
              <a:off x="3947500" y="2381284"/>
              <a:ext cx="731626" cy="731625"/>
            </a:xfrm>
            <a:prstGeom prst="arc">
              <a:avLst>
                <a:gd name="adj1" fmla="val 12747754"/>
                <a:gd name="adj2" fmla="val 19491951"/>
              </a:avLst>
            </a:prstGeom>
            <a:ln w="25400" cap="rnd">
              <a:solidFill>
                <a:srgbClr val="FC2D04">
                  <a:alpha val="74902"/>
                </a:srgbClr>
              </a:solidFill>
              <a:round/>
              <a:headEnd type="triangle" w="med" len="med"/>
              <a:tailEnd type="triangl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76788" y="3581745"/>
              <a:ext cx="599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800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743" y="3581745"/>
              <a:ext cx="5941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04488" y="3816627"/>
              <a:ext cx="89011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4488" y="3767902"/>
              <a:ext cx="0" cy="974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68392" y="3816627"/>
              <a:ext cx="1949014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15657" y="3767902"/>
              <a:ext cx="0" cy="974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260543" y="2622027"/>
              <a:ext cx="49842" cy="1292895"/>
              <a:chOff x="2139145" y="2015931"/>
              <a:chExt cx="91652" cy="237744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2185077" y="1975853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2184865" y="4344462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996145" y="3204651"/>
                <a:ext cx="237744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/>
            <p:cNvCxnSpPr/>
            <p:nvPr/>
          </p:nvCxnSpPr>
          <p:spPr>
            <a:xfrm rot="6360000">
              <a:off x="737707" y="2129568"/>
              <a:ext cx="0" cy="609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760000">
              <a:off x="300200" y="2575972"/>
              <a:ext cx="0" cy="609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8113105">
              <a:off x="202023" y="2382010"/>
              <a:ext cx="63153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-49122" y="3030616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89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8929584">
              <a:off x="195353" y="2196568"/>
              <a:ext cx="5341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Verdana" panose="020B0604030504040204" pitchFamily="34" charset="0"/>
                  <a:cs typeface="Times New Roman" panose="02020603050405020304" pitchFamily="18" charset="0"/>
                </a:rPr>
                <a:t>64</a:t>
              </a: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7552" y="1386158"/>
              <a:ext cx="5330418" cy="2743153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801284" y="2495069"/>
                  <a:ext cx="49956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a14:m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-axis</a:t>
                  </a: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284" y="2495069"/>
                  <a:ext cx="499560" cy="253916"/>
                </a:xfrm>
                <a:prstGeom prst="rect">
                  <a:avLst/>
                </a:prstGeom>
                <a:blipFill>
                  <a:blip r:embed="rId20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3624195" y="3184480"/>
              <a:ext cx="1377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 tilts 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between -8° &amp; +8°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4567118" y="2564566"/>
                  <a:ext cx="147349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 x 5 sq. </a:t>
                  </a:r>
                  <a:r>
                    <a: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1.78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567118" y="2564566"/>
                  <a:ext cx="1473494" cy="253916"/>
                </a:xfrm>
                <a:prstGeom prst="rect">
                  <a:avLst/>
                </a:prstGeom>
                <a:blipFill>
                  <a:blip r:embed="rId21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273369" y="3898913"/>
                  <a:ext cx="218128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aseline="1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*</a:t>
                  </a: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9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9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the separation between the pupils. 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3369" y="3898913"/>
                  <a:ext cx="2181289" cy="246221"/>
                </a:xfrm>
                <a:prstGeom prst="rect">
                  <a:avLst/>
                </a:prstGeom>
                <a:blipFill>
                  <a:blip r:embed="rId22"/>
                  <a:stretch>
                    <a:fillRect t="-250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/>
            <p:cNvGrpSpPr/>
            <p:nvPr/>
          </p:nvGrpSpPr>
          <p:grpSpPr>
            <a:xfrm>
              <a:off x="3438861" y="2651011"/>
              <a:ext cx="36798" cy="69618"/>
              <a:chOff x="3186303" y="1440877"/>
              <a:chExt cx="27623" cy="5225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980000">
                <a:off x="3196333" y="1440877"/>
                <a:ext cx="0" cy="52259"/>
              </a:xfrm>
              <a:prstGeom prst="line">
                <a:avLst/>
              </a:prstGeom>
              <a:ln w="22225" cap="sq">
                <a:solidFill>
                  <a:srgbClr val="FFFF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1980000">
                <a:off x="3186303" y="1440877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  <a:alpha val="9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980000">
                <a:off x="3213926" y="1440877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559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176901" y="176883"/>
            <a:ext cx="18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000.png, 010.png 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15793" y="965827"/>
            <a:ext cx="5263431" cy="4315612"/>
            <a:chOff x="115793" y="965827"/>
            <a:chExt cx="5263431" cy="4315612"/>
          </a:xfrm>
        </p:grpSpPr>
        <p:grpSp>
          <p:nvGrpSpPr>
            <p:cNvPr id="116" name="Group 115"/>
            <p:cNvGrpSpPr/>
            <p:nvPr/>
          </p:nvGrpSpPr>
          <p:grpSpPr>
            <a:xfrm>
              <a:off x="115793" y="968521"/>
              <a:ext cx="2627093" cy="4312918"/>
              <a:chOff x="115793" y="968521"/>
              <a:chExt cx="2627093" cy="431291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4" y="968521"/>
                <a:ext cx="2538766" cy="2103120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81" name="Straight Connector 80"/>
              <p:cNvCxnSpPr/>
              <p:nvPr/>
            </p:nvCxnSpPr>
            <p:spPr>
              <a:xfrm>
                <a:off x="176901" y="2014524"/>
                <a:ext cx="2553919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117394" y="1836732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200" y="3161295"/>
                <a:ext cx="2536309" cy="2102210"/>
              </a:xfrm>
              <a:prstGeom prst="rect">
                <a:avLst/>
              </a:prstGeom>
              <a:effectLst/>
            </p:spPr>
          </p:pic>
          <p:cxnSp>
            <p:nvCxnSpPr>
              <p:cNvPr id="84" name="Straight Connector 83"/>
              <p:cNvCxnSpPr/>
              <p:nvPr/>
            </p:nvCxnSpPr>
            <p:spPr>
              <a:xfrm>
                <a:off x="188966" y="4206584"/>
                <a:ext cx="2553920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15793" y="4026081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Rectangle 78"/>
                  <p:cNvSpPr/>
                  <p:nvPr/>
                </p:nvSpPr>
                <p:spPr>
                  <a:xfrm>
                    <a:off x="207719" y="977750"/>
                    <a:ext cx="2523101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</a:t>
                    </a:r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image 1/13  (</a:t>
                    </a:r>
                    <a14:m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=-8</a:t>
                    </a:r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</a:p>
                </p:txBody>
              </p:sp>
            </mc:Choice>
            <mc:Fallback>
              <p:sp>
                <p:nvSpPr>
                  <p:cNvPr id="79" name="Rectangle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719" y="977750"/>
                    <a:ext cx="2523101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9" name="TextBox 108"/>
              <p:cNvSpPr txBox="1"/>
              <p:nvPr/>
            </p:nvSpPr>
            <p:spPr>
              <a:xfrm>
                <a:off x="143426" y="2843336"/>
                <a:ext cx="3289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43426" y="5035218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07381" y="3167133"/>
                <a:ext cx="252343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744511" y="965827"/>
              <a:ext cx="2634713" cy="4312918"/>
              <a:chOff x="2744511" y="965827"/>
              <a:chExt cx="2634713" cy="4312918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2746112" y="965827"/>
                <a:ext cx="2623556" cy="2103119"/>
                <a:chOff x="32067" y="910844"/>
                <a:chExt cx="2623556" cy="2103119"/>
              </a:xfrm>
            </p:grpSpPr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857" y="910844"/>
                  <a:ext cx="2538766" cy="2103119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90" name="Straight Connector 89"/>
                <p:cNvCxnSpPr/>
                <p:nvPr/>
              </p:nvCxnSpPr>
              <p:spPr>
                <a:xfrm>
                  <a:off x="99194" y="1956847"/>
                  <a:ext cx="2553919" cy="0"/>
                </a:xfrm>
                <a:prstGeom prst="line">
                  <a:avLst/>
                </a:prstGeom>
                <a:ln w="9525" cap="rnd">
                  <a:solidFill>
                    <a:srgbClr val="00FF99">
                      <a:alpha val="5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32067" y="1779055"/>
                  <a:ext cx="36740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B46B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1/2</a:t>
                  </a:r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744511" y="3158601"/>
                <a:ext cx="2634713" cy="2103120"/>
                <a:chOff x="30466" y="3149338"/>
                <a:chExt cx="2634713" cy="2103120"/>
              </a:xfrm>
            </p:grpSpPr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7728" t="9850" r="15171" b="10029"/>
                <a:stretch/>
              </p:blipFill>
              <p:spPr>
                <a:xfrm>
                  <a:off x="114165" y="3149338"/>
                  <a:ext cx="2544150" cy="210312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11259" y="4194627"/>
                  <a:ext cx="2553920" cy="0"/>
                </a:xfrm>
                <a:prstGeom prst="line">
                  <a:avLst/>
                </a:prstGeom>
                <a:ln w="9525" cap="rnd">
                  <a:solidFill>
                    <a:srgbClr val="00FF99">
                      <a:alpha val="50000"/>
                    </a:srgbClr>
                  </a:solidFill>
                  <a:prstDash val="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0466" y="4014124"/>
                  <a:ext cx="36740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B46B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1/2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Rectangle 88"/>
                  <p:cNvSpPr/>
                  <p:nvPr/>
                </p:nvSpPr>
                <p:spPr>
                  <a:xfrm>
                    <a:off x="2828479" y="970770"/>
                    <a:ext cx="2538679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</a:t>
                    </a:r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image 11/13  (</a:t>
                    </a:r>
                    <a14:m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10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=5.33°)</a:t>
                    </a:r>
                    <a:endParaRPr lang="en-US" sz="1000" dirty="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8479" y="970770"/>
                    <a:ext cx="2538679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TextBox 106"/>
              <p:cNvSpPr txBox="1"/>
              <p:nvPr/>
            </p:nvSpPr>
            <p:spPr>
              <a:xfrm>
                <a:off x="2773883" y="2840642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773883" y="5032524"/>
                <a:ext cx="3417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836099" y="3161560"/>
                <a:ext cx="253105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517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8996" y="1737508"/>
            <a:ext cx="4184368" cy="4380805"/>
            <a:chOff x="138996" y="1737508"/>
            <a:chExt cx="4184368" cy="4380805"/>
          </a:xfrm>
        </p:grpSpPr>
        <p:grpSp>
          <p:nvGrpSpPr>
            <p:cNvPr id="20" name="Group 19"/>
            <p:cNvGrpSpPr/>
            <p:nvPr/>
          </p:nvGrpSpPr>
          <p:grpSpPr>
            <a:xfrm>
              <a:off x="1862182" y="2115831"/>
              <a:ext cx="821507" cy="3337504"/>
              <a:chOff x="1862182" y="2115831"/>
              <a:chExt cx="821507" cy="3337504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2010303" y="242946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862182" y="2115831"/>
                    <a:ext cx="821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2182" y="2115831"/>
                    <a:ext cx="821507" cy="2308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Arrow Connector 31"/>
              <p:cNvCxnSpPr/>
              <p:nvPr/>
            </p:nvCxnSpPr>
            <p:spPr>
              <a:xfrm flipV="1">
                <a:off x="2010303" y="394584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144310" y="3632210"/>
                    <a:ext cx="25725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310" y="3632210"/>
                    <a:ext cx="257250" cy="2308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/>
              <p:cNvCxnSpPr/>
              <p:nvPr/>
            </p:nvCxnSpPr>
            <p:spPr>
              <a:xfrm flipV="1">
                <a:off x="2010303" y="5453335"/>
                <a:ext cx="548640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892639" y="5139701"/>
                    <a:ext cx="76059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en-US" sz="9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oMath>
                      </m:oMathPara>
                    </a14:m>
                    <a:endPara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2639" y="5139701"/>
                    <a:ext cx="760593" cy="2308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/>
            <p:cNvGrpSpPr/>
            <p:nvPr/>
          </p:nvGrpSpPr>
          <p:grpSpPr>
            <a:xfrm>
              <a:off x="138996" y="1737508"/>
              <a:ext cx="1650306" cy="4368105"/>
              <a:chOff x="138996" y="1737508"/>
              <a:chExt cx="1650306" cy="436810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1786721"/>
                <a:ext cx="1554480" cy="128773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3296924"/>
                <a:ext cx="1554480" cy="1287735"/>
              </a:xfrm>
              <a:prstGeom prst="rect">
                <a:avLst/>
              </a:prstGeom>
              <a:ln w="12700"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59908" y="3006755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08" y="3006755"/>
                    <a:ext cx="29527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859908" y="4512341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08" y="4512341"/>
                    <a:ext cx="29527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304" y="4802804"/>
                <a:ext cx="1554480" cy="128773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162810" y="1737508"/>
                    <a:ext cx="1383083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=-8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1737508"/>
                    <a:ext cx="1383083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162810" y="3252140"/>
                    <a:ext cx="1383083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=0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3252140"/>
                    <a:ext cx="138308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162810" y="5890169"/>
                    <a:ext cx="1158661" cy="21544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Sensor image (</a:t>
                    </a:r>
                    <a14:m>
                      <m:oMath xmlns:m="http://schemas.openxmlformats.org/officeDocument/2006/math">
                        <m:r>
                          <a:rPr lang="en-US" sz="800">
                            <a:solidFill>
                              <a:srgbClr val="AFABA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a14:m>
                    <a:r>
                      <a:rPr lang="en-US" sz="80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= 8</a:t>
                    </a:r>
                    <a:r>
                      <a:rPr lang="en-US" sz="800" dirty="0">
                        <a:solidFill>
                          <a:srgbClr val="AFABAB"/>
                        </a:solidFill>
                        <a:latin typeface="+mj-lt"/>
                        <a:cs typeface="Times New Roman" panose="02020603050405020304" pitchFamily="18" charset="0"/>
                      </a:rPr>
                      <a:t>°)</a:t>
                    </a:r>
                    <a:endParaRPr lang="en-US" sz="800">
                      <a:solidFill>
                        <a:srgbClr val="AFABAB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810" y="5890169"/>
                    <a:ext cx="1158661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/>
              <p:cNvCxnSpPr/>
              <p:nvPr/>
            </p:nvCxnSpPr>
            <p:spPr>
              <a:xfrm>
                <a:off x="219996" y="544667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38996" y="528667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220706" y="2435131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139706" y="2275133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219996" y="394079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138996" y="378079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670429" y="1737508"/>
              <a:ext cx="1652935" cy="4380805"/>
              <a:chOff x="2670429" y="1737508"/>
              <a:chExt cx="1652935" cy="4380805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587" y="1786721"/>
                <a:ext cx="1556374" cy="12893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2534" y="3296924"/>
                <a:ext cx="1554480" cy="1287735"/>
              </a:xfrm>
              <a:prstGeom prst="rect">
                <a:avLst/>
              </a:prstGeom>
              <a:ln w="12700">
                <a:noFill/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392138" y="3006755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2138" y="3006755"/>
                    <a:ext cx="295273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392138" y="4512341"/>
                    <a:ext cx="29527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2138" y="4512341"/>
                    <a:ext cx="29527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1587" y="4807884"/>
                <a:ext cx="1556374" cy="1289304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2704437" y="1737508"/>
                <a:ext cx="1383083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704437" y="3252140"/>
                <a:ext cx="1023784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704437" y="5902869"/>
                <a:ext cx="101839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Registered image</a:t>
                </a: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2751429" y="5446672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2670429" y="5286674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2754768" y="3943116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2673768" y="3783118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2754356" y="2435131"/>
                <a:ext cx="1568596" cy="0"/>
              </a:xfrm>
              <a:prstGeom prst="line">
                <a:avLst/>
              </a:prstGeom>
              <a:ln w="9525" cap="rnd">
                <a:solidFill>
                  <a:srgbClr val="00FF99">
                    <a:alpha val="5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2673356" y="2275133"/>
                <a:ext cx="34817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8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109" hidden="1"/>
          <p:cNvSpPr/>
          <p:nvPr/>
        </p:nvSpPr>
        <p:spPr>
          <a:xfrm>
            <a:off x="54822" y="4742871"/>
            <a:ext cx="146304" cy="14188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ounded Rectangle 112" hidden="1"/>
          <p:cNvSpPr/>
          <p:nvPr/>
        </p:nvSpPr>
        <p:spPr>
          <a:xfrm>
            <a:off x="2782787" y="4749221"/>
            <a:ext cx="146304" cy="14188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94688" y="2728465"/>
            <a:ext cx="5217808" cy="2122376"/>
            <a:chOff x="94688" y="2728465"/>
            <a:chExt cx="5217808" cy="2122376"/>
          </a:xfrm>
        </p:grpSpPr>
        <p:grpSp>
          <p:nvGrpSpPr>
            <p:cNvPr id="3" name="Group 2"/>
            <p:cNvGrpSpPr/>
            <p:nvPr/>
          </p:nvGrpSpPr>
          <p:grpSpPr>
            <a:xfrm>
              <a:off x="94688" y="2728465"/>
              <a:ext cx="2613426" cy="2108406"/>
              <a:chOff x="94688" y="2728465"/>
              <a:chExt cx="2613426" cy="2108406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2" y="2728465"/>
                <a:ext cx="2540764" cy="2103120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103230" y="4590650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154195" y="3775348"/>
                <a:ext cx="2553919" cy="0"/>
              </a:xfrm>
              <a:prstGeom prst="line">
                <a:avLst/>
              </a:prstGeom>
              <a:ln w="9525" cap="rnd">
                <a:solidFill>
                  <a:srgbClr val="00FF99">
                    <a:alpha val="6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94688" y="3597556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69435" y="2738835"/>
                <a:ext cx="252310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Composite image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2685403" y="2728465"/>
              <a:ext cx="2627093" cy="2122376"/>
              <a:chOff x="2685403" y="2728465"/>
              <a:chExt cx="2627093" cy="2122376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2952" y="2728465"/>
                <a:ext cx="2540764" cy="2103120"/>
              </a:xfrm>
              <a:prstGeom prst="rect">
                <a:avLst/>
              </a:prstGeom>
            </p:spPr>
          </p:pic>
          <p:sp>
            <p:nvSpPr>
              <p:cNvPr id="96" name="TextBox 95"/>
              <p:cNvSpPr txBox="1"/>
              <p:nvPr/>
            </p:nvSpPr>
            <p:spPr>
              <a:xfrm>
                <a:off x="2701655" y="4604620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2758576" y="3770439"/>
                <a:ext cx="2553920" cy="0"/>
              </a:xfrm>
              <a:prstGeom prst="line">
                <a:avLst/>
              </a:prstGeom>
              <a:ln w="9525" cap="rnd">
                <a:solidFill>
                  <a:srgbClr val="00FF99">
                    <a:alpha val="60000"/>
                  </a:srgb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2685403" y="3589936"/>
                <a:ext cx="3674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00B46B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1/2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775141" y="2737409"/>
                <a:ext cx="252343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Focus measure </a:t>
                </a:r>
                <a:r>
                  <a:rPr lang="en-US" sz="1000">
                    <a:solidFill>
                      <a:srgbClr val="AFABAB"/>
                    </a:solidFill>
                    <a:latin typeface="+mj-lt"/>
                    <a:cs typeface="Times New Roman" panose="02020603050405020304" pitchFamily="18" charset="0"/>
                  </a:rPr>
                  <a:t>(Laplacian of Gaussian)</a:t>
                </a:r>
                <a:endParaRPr lang="en-US" sz="1000" dirty="0">
                  <a:solidFill>
                    <a:srgbClr val="AFABAB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05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13189</TotalTime>
  <Words>414</Words>
  <Application>Microsoft Office PowerPoint</Application>
  <PresentationFormat>Custom</PresentationFormat>
  <Paragraphs>123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419</cp:revision>
  <dcterms:created xsi:type="dcterms:W3CDTF">2015-09-02T22:57:10Z</dcterms:created>
  <dcterms:modified xsi:type="dcterms:W3CDTF">2016-10-31T14:57:05Z</dcterms:modified>
</cp:coreProperties>
</file>